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753600" cy="7315200"/>
  <p:notesSz cx="6858000" cy="9144000"/>
  <p:embeddedFontLst>
    <p:embeddedFont>
      <p:font typeface="Arimo" panose="020B0604020202020204" charset="0"/>
      <p:regular r:id="rId17"/>
    </p:embeddedFont>
    <p:embeddedFont>
      <p:font typeface="Arial Bold" panose="020B0604020202020204" charset="0"/>
      <p:regular r:id="rId18"/>
    </p:embeddedFont>
    <p:embeddedFont>
      <p:font typeface="Calibri" panose="020F0502020204030204" pitchFamily="34" charset="0"/>
      <p:regular r:id="rId19"/>
      <p:bold r:id="rId20"/>
      <p:italic r:id="rId21"/>
      <p:boldItalic r:id="rId2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102" d="100"/>
          <a:sy n="102" d="100"/>
        </p:scale>
        <p:origin x="169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7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901704" y="2078650"/>
            <a:ext cx="5950191" cy="1240612"/>
            <a:chOff x="0" y="0"/>
            <a:chExt cx="7933588" cy="1654150"/>
          </a:xfrm>
        </p:grpSpPr>
        <p:sp>
          <p:nvSpPr>
            <p:cNvPr id="3" name="Freeform 3" descr="logotyp PG I WZE bialy.pdf"/>
            <p:cNvSpPr/>
            <p:nvPr/>
          </p:nvSpPr>
          <p:spPr>
            <a:xfrm>
              <a:off x="0" y="0"/>
              <a:ext cx="7933563" cy="1654175"/>
            </a:xfrm>
            <a:custGeom>
              <a:avLst/>
              <a:gdLst/>
              <a:ahLst/>
              <a:cxnLst/>
              <a:rect l="l" t="t" r="r" b="b"/>
              <a:pathLst>
                <a:path w="7933563" h="1654175">
                  <a:moveTo>
                    <a:pt x="0" y="0"/>
                  </a:moveTo>
                  <a:lnTo>
                    <a:pt x="7933563" y="0"/>
                  </a:lnTo>
                  <a:lnTo>
                    <a:pt x="7933563" y="1654175"/>
                  </a:lnTo>
                  <a:lnTo>
                    <a:pt x="0" y="165417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359" r="-360" b="1"/>
              </a:stretch>
            </a:blipFill>
          </p:spPr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6772" y="4591355"/>
            <a:ext cx="3170025" cy="2737037"/>
            <a:chOff x="0" y="0"/>
            <a:chExt cx="4226700" cy="364938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26687" cy="3649345"/>
            </a:xfrm>
            <a:custGeom>
              <a:avLst/>
              <a:gdLst/>
              <a:ahLst/>
              <a:cxnLst/>
              <a:rect l="l" t="t" r="r" b="b"/>
              <a:pathLst>
                <a:path w="4226687" h="3649345">
                  <a:moveTo>
                    <a:pt x="9017" y="0"/>
                  </a:moveTo>
                  <a:lnTo>
                    <a:pt x="4217670" y="0"/>
                  </a:lnTo>
                  <a:cubicBezTo>
                    <a:pt x="4222623" y="0"/>
                    <a:pt x="4226687" y="4064"/>
                    <a:pt x="4226687" y="9017"/>
                  </a:cubicBezTo>
                  <a:lnTo>
                    <a:pt x="4226687" y="3640328"/>
                  </a:lnTo>
                  <a:cubicBezTo>
                    <a:pt x="4226687" y="3645281"/>
                    <a:pt x="4222623" y="3649345"/>
                    <a:pt x="4217670" y="3649345"/>
                  </a:cubicBezTo>
                  <a:lnTo>
                    <a:pt x="9017" y="3649345"/>
                  </a:lnTo>
                  <a:cubicBezTo>
                    <a:pt x="4064" y="3649345"/>
                    <a:pt x="0" y="3645281"/>
                    <a:pt x="0" y="3640328"/>
                  </a:cubicBezTo>
                  <a:lnTo>
                    <a:pt x="0" y="9017"/>
                  </a:lnTo>
                  <a:cubicBezTo>
                    <a:pt x="0" y="4064"/>
                    <a:pt x="4064" y="0"/>
                    <a:pt x="9017" y="0"/>
                  </a:cubicBezTo>
                  <a:moveTo>
                    <a:pt x="9017" y="18034"/>
                  </a:moveTo>
                  <a:lnTo>
                    <a:pt x="9017" y="9017"/>
                  </a:lnTo>
                  <a:lnTo>
                    <a:pt x="18034" y="9017"/>
                  </a:lnTo>
                  <a:lnTo>
                    <a:pt x="18034" y="3640328"/>
                  </a:lnTo>
                  <a:lnTo>
                    <a:pt x="9017" y="3640328"/>
                  </a:lnTo>
                  <a:lnTo>
                    <a:pt x="9017" y="3631311"/>
                  </a:lnTo>
                  <a:lnTo>
                    <a:pt x="4217670" y="3631311"/>
                  </a:lnTo>
                  <a:lnTo>
                    <a:pt x="4217670" y="3640328"/>
                  </a:lnTo>
                  <a:lnTo>
                    <a:pt x="4208653" y="3640328"/>
                  </a:lnTo>
                  <a:lnTo>
                    <a:pt x="4208653" y="9017"/>
                  </a:lnTo>
                  <a:lnTo>
                    <a:pt x="4217670" y="9017"/>
                  </a:lnTo>
                  <a:lnTo>
                    <a:pt x="4217670" y="18034"/>
                  </a:lnTo>
                  <a:lnTo>
                    <a:pt x="9017" y="18034"/>
                  </a:lnTo>
                  <a:close/>
                </a:path>
              </a:pathLst>
            </a:custGeom>
            <a:solidFill>
              <a:srgbClr val="D9D9D9"/>
            </a:solidFill>
          </p:spPr>
        </p:sp>
      </p:grpSp>
      <p:grpSp>
        <p:nvGrpSpPr>
          <p:cNvPr id="4" name="Group 4"/>
          <p:cNvGrpSpPr/>
          <p:nvPr/>
        </p:nvGrpSpPr>
        <p:grpSpPr>
          <a:xfrm>
            <a:off x="-6772" y="1732159"/>
            <a:ext cx="3170025" cy="2872740"/>
            <a:chOff x="0" y="0"/>
            <a:chExt cx="4226700" cy="3830320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4226687" cy="3830320"/>
            </a:xfrm>
            <a:custGeom>
              <a:avLst/>
              <a:gdLst/>
              <a:ahLst/>
              <a:cxnLst/>
              <a:rect l="l" t="t" r="r" b="b"/>
              <a:pathLst>
                <a:path w="4226687" h="3830320">
                  <a:moveTo>
                    <a:pt x="9017" y="0"/>
                  </a:moveTo>
                  <a:lnTo>
                    <a:pt x="4217670" y="0"/>
                  </a:lnTo>
                  <a:cubicBezTo>
                    <a:pt x="4222623" y="0"/>
                    <a:pt x="4226687" y="4064"/>
                    <a:pt x="4226687" y="9017"/>
                  </a:cubicBezTo>
                  <a:lnTo>
                    <a:pt x="4226687" y="3821303"/>
                  </a:lnTo>
                  <a:cubicBezTo>
                    <a:pt x="4226687" y="3826256"/>
                    <a:pt x="4222623" y="3830320"/>
                    <a:pt x="4217670" y="3830320"/>
                  </a:cubicBezTo>
                  <a:lnTo>
                    <a:pt x="9017" y="3830320"/>
                  </a:lnTo>
                  <a:cubicBezTo>
                    <a:pt x="4064" y="3830320"/>
                    <a:pt x="0" y="3826256"/>
                    <a:pt x="0" y="3821303"/>
                  </a:cubicBezTo>
                  <a:lnTo>
                    <a:pt x="0" y="9017"/>
                  </a:lnTo>
                  <a:cubicBezTo>
                    <a:pt x="0" y="4064"/>
                    <a:pt x="4064" y="0"/>
                    <a:pt x="9017" y="0"/>
                  </a:cubicBezTo>
                  <a:moveTo>
                    <a:pt x="9017" y="18034"/>
                  </a:moveTo>
                  <a:lnTo>
                    <a:pt x="9017" y="9017"/>
                  </a:lnTo>
                  <a:lnTo>
                    <a:pt x="18034" y="9017"/>
                  </a:lnTo>
                  <a:lnTo>
                    <a:pt x="18034" y="3821303"/>
                  </a:lnTo>
                  <a:lnTo>
                    <a:pt x="9017" y="3821303"/>
                  </a:lnTo>
                  <a:lnTo>
                    <a:pt x="9017" y="3812286"/>
                  </a:lnTo>
                  <a:lnTo>
                    <a:pt x="4217670" y="3812286"/>
                  </a:lnTo>
                  <a:lnTo>
                    <a:pt x="4217670" y="3821303"/>
                  </a:lnTo>
                  <a:lnTo>
                    <a:pt x="4208653" y="3821303"/>
                  </a:lnTo>
                  <a:lnTo>
                    <a:pt x="4208653" y="9017"/>
                  </a:lnTo>
                  <a:lnTo>
                    <a:pt x="4217670" y="9017"/>
                  </a:lnTo>
                  <a:lnTo>
                    <a:pt x="4217670" y="18034"/>
                  </a:lnTo>
                  <a:lnTo>
                    <a:pt x="9017" y="18034"/>
                  </a:lnTo>
                  <a:close/>
                </a:path>
              </a:pathLst>
            </a:custGeom>
            <a:solidFill>
              <a:srgbClr val="D9D9D9"/>
            </a:solidFill>
          </p:spPr>
        </p:sp>
      </p:grpSp>
      <p:sp>
        <p:nvSpPr>
          <p:cNvPr id="6" name="TextBox 6"/>
          <p:cNvSpPr txBox="1"/>
          <p:nvPr/>
        </p:nvSpPr>
        <p:spPr>
          <a:xfrm>
            <a:off x="849325" y="5956811"/>
            <a:ext cx="1142952" cy="222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82"/>
              </a:lnSpc>
            </a:pPr>
            <a:r>
              <a:rPr lang="en-US" sz="1279">
                <a:solidFill>
                  <a:srgbClr val="003767"/>
                </a:solidFill>
                <a:latin typeface="Arial"/>
                <a:ea typeface="Arial"/>
                <a:cs typeface="Arial"/>
                <a:sym typeface="Arial"/>
              </a:rPr>
              <a:t>foto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849325" y="2934062"/>
            <a:ext cx="1142952" cy="222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82"/>
              </a:lnSpc>
            </a:pPr>
            <a:r>
              <a:rPr lang="en-US" sz="1279">
                <a:solidFill>
                  <a:srgbClr val="003767"/>
                </a:solidFill>
                <a:latin typeface="Arial"/>
                <a:ea typeface="Arial"/>
                <a:cs typeface="Arial"/>
                <a:sym typeface="Arial"/>
              </a:rPr>
              <a:t>foto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4518898" y="614010"/>
            <a:ext cx="13545" cy="455409"/>
            <a:chOff x="0" y="0"/>
            <a:chExt cx="18059" cy="607212"/>
          </a:xfrm>
        </p:grpSpPr>
        <p:sp>
          <p:nvSpPr>
            <p:cNvPr id="9" name="Freeform 9"/>
            <p:cNvSpPr/>
            <p:nvPr/>
          </p:nvSpPr>
          <p:spPr>
            <a:xfrm>
              <a:off x="0" y="9017"/>
              <a:ext cx="18034" cy="589153"/>
            </a:xfrm>
            <a:custGeom>
              <a:avLst/>
              <a:gdLst/>
              <a:ahLst/>
              <a:cxnLst/>
              <a:rect l="l" t="t" r="r" b="b"/>
              <a:pathLst>
                <a:path w="18034" h="589153">
                  <a:moveTo>
                    <a:pt x="18034" y="0"/>
                  </a:moveTo>
                  <a:lnTo>
                    <a:pt x="18034" y="589153"/>
                  </a:lnTo>
                  <a:lnTo>
                    <a:pt x="0" y="5891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767"/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575634" y="564585"/>
            <a:ext cx="2228926" cy="471459"/>
            <a:chOff x="0" y="0"/>
            <a:chExt cx="2971902" cy="628612"/>
          </a:xfrm>
        </p:grpSpPr>
        <p:sp>
          <p:nvSpPr>
            <p:cNvPr id="11" name="Freeform 11" descr="Wydział_WZiE_desktop.pdf"/>
            <p:cNvSpPr/>
            <p:nvPr/>
          </p:nvSpPr>
          <p:spPr>
            <a:xfrm>
              <a:off x="0" y="0"/>
              <a:ext cx="2971927" cy="628650"/>
            </a:xfrm>
            <a:custGeom>
              <a:avLst/>
              <a:gdLst/>
              <a:ahLst/>
              <a:cxnLst/>
              <a:rect l="l" t="t" r="r" b="b"/>
              <a:pathLst>
                <a:path w="2971927" h="628650">
                  <a:moveTo>
                    <a:pt x="0" y="0"/>
                  </a:moveTo>
                  <a:lnTo>
                    <a:pt x="2971927" y="0"/>
                  </a:lnTo>
                  <a:lnTo>
                    <a:pt x="2971927" y="628650"/>
                  </a:lnTo>
                  <a:lnTo>
                    <a:pt x="0" y="6286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018" r="-1017" b="6"/>
              </a:stretch>
            </a:blipFill>
          </p:spPr>
        </p:sp>
      </p:grp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5814422" y="1583103"/>
            <a:ext cx="3945950" cy="2824315"/>
            <a:chOff x="0" y="0"/>
            <a:chExt cx="5261267" cy="376575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5261229" cy="3765677"/>
            </a:xfrm>
            <a:custGeom>
              <a:avLst/>
              <a:gdLst/>
              <a:ahLst/>
              <a:cxnLst/>
              <a:rect l="l" t="t" r="r" b="b"/>
              <a:pathLst>
                <a:path w="5261229" h="3765677">
                  <a:moveTo>
                    <a:pt x="9017" y="0"/>
                  </a:moveTo>
                  <a:lnTo>
                    <a:pt x="5252212" y="0"/>
                  </a:lnTo>
                  <a:cubicBezTo>
                    <a:pt x="5257165" y="0"/>
                    <a:pt x="5261229" y="4064"/>
                    <a:pt x="5261229" y="9017"/>
                  </a:cubicBezTo>
                  <a:lnTo>
                    <a:pt x="5261229" y="3756660"/>
                  </a:lnTo>
                  <a:cubicBezTo>
                    <a:pt x="5261229" y="3761613"/>
                    <a:pt x="5257165" y="3765677"/>
                    <a:pt x="5252212" y="3765677"/>
                  </a:cubicBezTo>
                  <a:lnTo>
                    <a:pt x="9017" y="3765677"/>
                  </a:lnTo>
                  <a:cubicBezTo>
                    <a:pt x="4064" y="3765677"/>
                    <a:pt x="0" y="3761613"/>
                    <a:pt x="0" y="3756660"/>
                  </a:cubicBezTo>
                  <a:lnTo>
                    <a:pt x="0" y="9017"/>
                  </a:lnTo>
                  <a:cubicBezTo>
                    <a:pt x="0" y="4064"/>
                    <a:pt x="4064" y="0"/>
                    <a:pt x="9017" y="0"/>
                  </a:cubicBezTo>
                  <a:moveTo>
                    <a:pt x="9017" y="18034"/>
                  </a:moveTo>
                  <a:lnTo>
                    <a:pt x="9017" y="9017"/>
                  </a:lnTo>
                  <a:lnTo>
                    <a:pt x="18034" y="9017"/>
                  </a:lnTo>
                  <a:lnTo>
                    <a:pt x="18034" y="3756660"/>
                  </a:lnTo>
                  <a:lnTo>
                    <a:pt x="9017" y="3756660"/>
                  </a:lnTo>
                  <a:lnTo>
                    <a:pt x="9017" y="3747643"/>
                  </a:lnTo>
                  <a:lnTo>
                    <a:pt x="5252212" y="3747643"/>
                  </a:lnTo>
                  <a:lnTo>
                    <a:pt x="5252212" y="3756660"/>
                  </a:lnTo>
                  <a:lnTo>
                    <a:pt x="5243195" y="3756660"/>
                  </a:lnTo>
                  <a:lnTo>
                    <a:pt x="5243195" y="9017"/>
                  </a:lnTo>
                  <a:lnTo>
                    <a:pt x="5252212" y="9017"/>
                  </a:lnTo>
                  <a:lnTo>
                    <a:pt x="5252212" y="18034"/>
                  </a:lnTo>
                  <a:lnTo>
                    <a:pt x="9017" y="18034"/>
                  </a:lnTo>
                  <a:close/>
                </a:path>
              </a:pathLst>
            </a:custGeom>
            <a:solidFill>
              <a:srgbClr val="D9D9D9"/>
            </a:solidFill>
          </p:spPr>
        </p:sp>
      </p:grpSp>
      <p:grpSp>
        <p:nvGrpSpPr>
          <p:cNvPr id="4" name="Group 4"/>
          <p:cNvGrpSpPr/>
          <p:nvPr/>
        </p:nvGrpSpPr>
        <p:grpSpPr>
          <a:xfrm>
            <a:off x="5814422" y="4393863"/>
            <a:ext cx="3935273" cy="2931814"/>
            <a:chOff x="0" y="0"/>
            <a:chExt cx="5247030" cy="3909085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5247005" cy="3909060"/>
            </a:xfrm>
            <a:custGeom>
              <a:avLst/>
              <a:gdLst/>
              <a:ahLst/>
              <a:cxnLst/>
              <a:rect l="l" t="t" r="r" b="b"/>
              <a:pathLst>
                <a:path w="5247005" h="3909060">
                  <a:moveTo>
                    <a:pt x="9017" y="0"/>
                  </a:moveTo>
                  <a:lnTo>
                    <a:pt x="5237988" y="0"/>
                  </a:lnTo>
                  <a:cubicBezTo>
                    <a:pt x="5242941" y="0"/>
                    <a:pt x="5247005" y="4064"/>
                    <a:pt x="5247005" y="9017"/>
                  </a:cubicBezTo>
                  <a:lnTo>
                    <a:pt x="5247005" y="3900043"/>
                  </a:lnTo>
                  <a:cubicBezTo>
                    <a:pt x="5247005" y="3904996"/>
                    <a:pt x="5242941" y="3909060"/>
                    <a:pt x="5237988" y="3909060"/>
                  </a:cubicBezTo>
                  <a:lnTo>
                    <a:pt x="9017" y="3909060"/>
                  </a:lnTo>
                  <a:cubicBezTo>
                    <a:pt x="4064" y="3909060"/>
                    <a:pt x="0" y="3904996"/>
                    <a:pt x="0" y="3900043"/>
                  </a:cubicBezTo>
                  <a:lnTo>
                    <a:pt x="0" y="9017"/>
                  </a:lnTo>
                  <a:cubicBezTo>
                    <a:pt x="0" y="4064"/>
                    <a:pt x="4064" y="0"/>
                    <a:pt x="9017" y="0"/>
                  </a:cubicBezTo>
                  <a:moveTo>
                    <a:pt x="9017" y="18034"/>
                  </a:moveTo>
                  <a:lnTo>
                    <a:pt x="9017" y="9017"/>
                  </a:lnTo>
                  <a:lnTo>
                    <a:pt x="18034" y="9017"/>
                  </a:lnTo>
                  <a:lnTo>
                    <a:pt x="18034" y="3900043"/>
                  </a:lnTo>
                  <a:lnTo>
                    <a:pt x="9017" y="3900043"/>
                  </a:lnTo>
                  <a:lnTo>
                    <a:pt x="9017" y="3891026"/>
                  </a:lnTo>
                  <a:lnTo>
                    <a:pt x="5237988" y="3891026"/>
                  </a:lnTo>
                  <a:lnTo>
                    <a:pt x="5237988" y="3900043"/>
                  </a:lnTo>
                  <a:lnTo>
                    <a:pt x="5228971" y="3900043"/>
                  </a:lnTo>
                  <a:lnTo>
                    <a:pt x="5228971" y="9017"/>
                  </a:lnTo>
                  <a:lnTo>
                    <a:pt x="5237988" y="9017"/>
                  </a:lnTo>
                  <a:lnTo>
                    <a:pt x="5237988" y="18034"/>
                  </a:lnTo>
                  <a:lnTo>
                    <a:pt x="9017" y="18034"/>
                  </a:lnTo>
                  <a:close/>
                </a:path>
              </a:pathLst>
            </a:custGeom>
            <a:solidFill>
              <a:srgbClr val="D9D9D9"/>
            </a:solidFill>
          </p:spPr>
        </p:sp>
      </p:grpSp>
      <p:sp>
        <p:nvSpPr>
          <p:cNvPr id="6" name="TextBox 6"/>
          <p:cNvSpPr txBox="1"/>
          <p:nvPr/>
        </p:nvSpPr>
        <p:spPr>
          <a:xfrm>
            <a:off x="7215921" y="2789539"/>
            <a:ext cx="1142943" cy="222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82"/>
              </a:lnSpc>
            </a:pPr>
            <a:r>
              <a:rPr lang="en-US" sz="1279">
                <a:solidFill>
                  <a:srgbClr val="003767"/>
                </a:solidFill>
                <a:latin typeface="Arial"/>
                <a:ea typeface="Arial"/>
                <a:cs typeface="Arial"/>
                <a:sym typeface="Arial"/>
              </a:rPr>
              <a:t>foto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7210587" y="5731897"/>
            <a:ext cx="1142943" cy="222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82"/>
              </a:lnSpc>
            </a:pPr>
            <a:r>
              <a:rPr lang="en-US" sz="1279">
                <a:solidFill>
                  <a:srgbClr val="003767"/>
                </a:solidFill>
                <a:latin typeface="Arial"/>
                <a:ea typeface="Arial"/>
                <a:cs typeface="Arial"/>
                <a:sym typeface="Arial"/>
              </a:rPr>
              <a:t>foto</a:t>
            </a:r>
          </a:p>
        </p:txBody>
      </p:sp>
      <p:grpSp>
        <p:nvGrpSpPr>
          <p:cNvPr id="8" name="Group 8"/>
          <p:cNvGrpSpPr/>
          <p:nvPr/>
        </p:nvGrpSpPr>
        <p:grpSpPr>
          <a:xfrm>
            <a:off x="0" y="1576330"/>
            <a:ext cx="5821194" cy="487585"/>
            <a:chOff x="0" y="0"/>
            <a:chExt cx="7761592" cy="65011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7761605" cy="650113"/>
            </a:xfrm>
            <a:custGeom>
              <a:avLst/>
              <a:gdLst/>
              <a:ahLst/>
              <a:cxnLst/>
              <a:rect l="l" t="t" r="r" b="b"/>
              <a:pathLst>
                <a:path w="7761605" h="650113">
                  <a:moveTo>
                    <a:pt x="0" y="0"/>
                  </a:moveTo>
                  <a:lnTo>
                    <a:pt x="7761605" y="0"/>
                  </a:lnTo>
                  <a:lnTo>
                    <a:pt x="7761605" y="650113"/>
                  </a:lnTo>
                  <a:lnTo>
                    <a:pt x="0" y="650113"/>
                  </a:lnTo>
                  <a:close/>
                </a:path>
              </a:pathLst>
            </a:custGeom>
            <a:solidFill>
              <a:srgbClr val="E31B23"/>
            </a:solidFill>
          </p:spPr>
        </p:sp>
      </p:grpSp>
      <p:sp>
        <p:nvSpPr>
          <p:cNvPr id="10" name="TextBox 10"/>
          <p:cNvSpPr txBox="1"/>
          <p:nvPr/>
        </p:nvSpPr>
        <p:spPr>
          <a:xfrm>
            <a:off x="880148" y="1711547"/>
            <a:ext cx="2954238" cy="2769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73"/>
              </a:lnSpc>
            </a:pPr>
            <a:r>
              <a:rPr lang="en-US" sz="192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Kliknij</a:t>
            </a:r>
            <a:r>
              <a:rPr lang="en-US" sz="1920" b="1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, aby </a:t>
            </a:r>
            <a:r>
              <a:rPr lang="en-US" sz="192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edytować</a:t>
            </a:r>
            <a:r>
              <a:rPr lang="en-US" sz="1920" b="1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lang="en-US" sz="192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styl</a:t>
            </a:r>
            <a:endParaRPr lang="en-US" sz="1920" b="1" dirty="0">
              <a:solidFill>
                <a:srgbClr val="FFFFFF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  <p:grpSp>
        <p:nvGrpSpPr>
          <p:cNvPr id="11" name="Group 11"/>
          <p:cNvGrpSpPr/>
          <p:nvPr/>
        </p:nvGrpSpPr>
        <p:grpSpPr>
          <a:xfrm>
            <a:off x="4518898" y="614010"/>
            <a:ext cx="13545" cy="455409"/>
            <a:chOff x="0" y="0"/>
            <a:chExt cx="18059" cy="607212"/>
          </a:xfrm>
        </p:grpSpPr>
        <p:sp>
          <p:nvSpPr>
            <p:cNvPr id="12" name="Freeform 12"/>
            <p:cNvSpPr/>
            <p:nvPr/>
          </p:nvSpPr>
          <p:spPr>
            <a:xfrm>
              <a:off x="0" y="9017"/>
              <a:ext cx="18034" cy="589153"/>
            </a:xfrm>
            <a:custGeom>
              <a:avLst/>
              <a:gdLst/>
              <a:ahLst/>
              <a:cxnLst/>
              <a:rect l="l" t="t" r="r" b="b"/>
              <a:pathLst>
                <a:path w="18034" h="589153">
                  <a:moveTo>
                    <a:pt x="18034" y="0"/>
                  </a:moveTo>
                  <a:lnTo>
                    <a:pt x="18034" y="589153"/>
                  </a:lnTo>
                  <a:lnTo>
                    <a:pt x="0" y="5891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767"/>
            </a:solidFill>
          </p:spPr>
        </p:sp>
      </p:grpSp>
      <p:grpSp>
        <p:nvGrpSpPr>
          <p:cNvPr id="13" name="Group 13"/>
          <p:cNvGrpSpPr/>
          <p:nvPr/>
        </p:nvGrpSpPr>
        <p:grpSpPr>
          <a:xfrm>
            <a:off x="575634" y="564585"/>
            <a:ext cx="2228926" cy="471459"/>
            <a:chOff x="0" y="0"/>
            <a:chExt cx="2971902" cy="628612"/>
          </a:xfrm>
        </p:grpSpPr>
        <p:sp>
          <p:nvSpPr>
            <p:cNvPr id="14" name="Freeform 14" descr="Wydział_WZiE_desktop.pdf"/>
            <p:cNvSpPr/>
            <p:nvPr/>
          </p:nvSpPr>
          <p:spPr>
            <a:xfrm>
              <a:off x="0" y="0"/>
              <a:ext cx="2971927" cy="628650"/>
            </a:xfrm>
            <a:custGeom>
              <a:avLst/>
              <a:gdLst/>
              <a:ahLst/>
              <a:cxnLst/>
              <a:rect l="l" t="t" r="r" b="b"/>
              <a:pathLst>
                <a:path w="2971927" h="628650">
                  <a:moveTo>
                    <a:pt x="0" y="0"/>
                  </a:moveTo>
                  <a:lnTo>
                    <a:pt x="2971927" y="0"/>
                  </a:lnTo>
                  <a:lnTo>
                    <a:pt x="2971927" y="628650"/>
                  </a:lnTo>
                  <a:lnTo>
                    <a:pt x="0" y="6286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018" r="-1017" b="6"/>
              </a:stretch>
            </a:blipFill>
          </p:spPr>
        </p:sp>
      </p:grp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7210587" y="5731897"/>
            <a:ext cx="1142943" cy="222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82"/>
              </a:lnSpc>
            </a:pPr>
            <a:r>
              <a:rPr lang="en-US" sz="1279">
                <a:solidFill>
                  <a:srgbClr val="003767"/>
                </a:solidFill>
                <a:latin typeface="Arimo"/>
                <a:ea typeface="Arimo"/>
                <a:cs typeface="Arimo"/>
                <a:sym typeface="Arimo"/>
              </a:rPr>
              <a:t>foto</a:t>
            </a:r>
          </a:p>
        </p:txBody>
      </p:sp>
      <p:grpSp>
        <p:nvGrpSpPr>
          <p:cNvPr id="5" name="Group 5"/>
          <p:cNvGrpSpPr/>
          <p:nvPr/>
        </p:nvGrpSpPr>
        <p:grpSpPr>
          <a:xfrm>
            <a:off x="4518898" y="614010"/>
            <a:ext cx="13545" cy="455409"/>
            <a:chOff x="0" y="0"/>
            <a:chExt cx="18059" cy="607212"/>
          </a:xfrm>
        </p:grpSpPr>
        <p:sp>
          <p:nvSpPr>
            <p:cNvPr id="6" name="Freeform 6"/>
            <p:cNvSpPr/>
            <p:nvPr/>
          </p:nvSpPr>
          <p:spPr>
            <a:xfrm>
              <a:off x="0" y="9017"/>
              <a:ext cx="18034" cy="589153"/>
            </a:xfrm>
            <a:custGeom>
              <a:avLst/>
              <a:gdLst/>
              <a:ahLst/>
              <a:cxnLst/>
              <a:rect l="l" t="t" r="r" b="b"/>
              <a:pathLst>
                <a:path w="18034" h="589153">
                  <a:moveTo>
                    <a:pt x="18034" y="0"/>
                  </a:moveTo>
                  <a:lnTo>
                    <a:pt x="18034" y="589153"/>
                  </a:lnTo>
                  <a:lnTo>
                    <a:pt x="0" y="5891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767"/>
            </a:solidFill>
          </p:spPr>
        </p:sp>
      </p:grpSp>
      <p:grpSp>
        <p:nvGrpSpPr>
          <p:cNvPr id="7" name="Group 7"/>
          <p:cNvGrpSpPr/>
          <p:nvPr/>
        </p:nvGrpSpPr>
        <p:grpSpPr>
          <a:xfrm>
            <a:off x="575634" y="564585"/>
            <a:ext cx="2228926" cy="471459"/>
            <a:chOff x="0" y="0"/>
            <a:chExt cx="2971902" cy="628612"/>
          </a:xfrm>
        </p:grpSpPr>
        <p:sp>
          <p:nvSpPr>
            <p:cNvPr id="8" name="Freeform 8" descr="Wydział_WZiE_desktop.pdf"/>
            <p:cNvSpPr/>
            <p:nvPr/>
          </p:nvSpPr>
          <p:spPr>
            <a:xfrm>
              <a:off x="0" y="0"/>
              <a:ext cx="2971927" cy="628650"/>
            </a:xfrm>
            <a:custGeom>
              <a:avLst/>
              <a:gdLst/>
              <a:ahLst/>
              <a:cxnLst/>
              <a:rect l="l" t="t" r="r" b="b"/>
              <a:pathLst>
                <a:path w="2971927" h="628650">
                  <a:moveTo>
                    <a:pt x="0" y="0"/>
                  </a:moveTo>
                  <a:lnTo>
                    <a:pt x="2971927" y="0"/>
                  </a:lnTo>
                  <a:lnTo>
                    <a:pt x="2971927" y="628650"/>
                  </a:lnTo>
                  <a:lnTo>
                    <a:pt x="0" y="6286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018" r="-1017" b="6"/>
              </a:stretch>
            </a:blipFill>
          </p:spPr>
        </p:sp>
      </p:grpSp>
      <p:grpSp>
        <p:nvGrpSpPr>
          <p:cNvPr id="9" name="Group 8"/>
          <p:cNvGrpSpPr/>
          <p:nvPr/>
        </p:nvGrpSpPr>
        <p:grpSpPr>
          <a:xfrm>
            <a:off x="0" y="1576330"/>
            <a:ext cx="5821194" cy="487585"/>
            <a:chOff x="0" y="0"/>
            <a:chExt cx="7761592" cy="650113"/>
          </a:xfrm>
        </p:grpSpPr>
        <p:sp>
          <p:nvSpPr>
            <p:cNvPr id="10" name="Freeform 9"/>
            <p:cNvSpPr/>
            <p:nvPr/>
          </p:nvSpPr>
          <p:spPr>
            <a:xfrm>
              <a:off x="0" y="0"/>
              <a:ext cx="7761605" cy="650113"/>
            </a:xfrm>
            <a:custGeom>
              <a:avLst/>
              <a:gdLst/>
              <a:ahLst/>
              <a:cxnLst/>
              <a:rect l="l" t="t" r="r" b="b"/>
              <a:pathLst>
                <a:path w="7761605" h="650113">
                  <a:moveTo>
                    <a:pt x="0" y="0"/>
                  </a:moveTo>
                  <a:lnTo>
                    <a:pt x="7761605" y="0"/>
                  </a:lnTo>
                  <a:lnTo>
                    <a:pt x="7761605" y="650113"/>
                  </a:lnTo>
                  <a:lnTo>
                    <a:pt x="0" y="650113"/>
                  </a:lnTo>
                  <a:close/>
                </a:path>
              </a:pathLst>
            </a:custGeom>
            <a:solidFill>
              <a:srgbClr val="E31B23"/>
            </a:solidFill>
          </p:spPr>
        </p:sp>
      </p:grpSp>
      <p:sp>
        <p:nvSpPr>
          <p:cNvPr id="11" name="TextBox 10"/>
          <p:cNvSpPr txBox="1"/>
          <p:nvPr/>
        </p:nvSpPr>
        <p:spPr>
          <a:xfrm>
            <a:off x="880148" y="1711547"/>
            <a:ext cx="2954238" cy="2769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73"/>
              </a:lnSpc>
            </a:pPr>
            <a:r>
              <a:rPr lang="en-US" sz="192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Kliknij</a:t>
            </a:r>
            <a:r>
              <a:rPr lang="en-US" sz="1920" b="1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, aby </a:t>
            </a:r>
            <a:r>
              <a:rPr lang="en-US" sz="192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edytować</a:t>
            </a:r>
            <a:r>
              <a:rPr lang="en-US" sz="1920" b="1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lang="en-US" sz="192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styl</a:t>
            </a:r>
            <a:endParaRPr lang="en-US" sz="1920" b="1" dirty="0">
              <a:solidFill>
                <a:srgbClr val="FFFFFF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650035" y="4433773"/>
            <a:ext cx="6642192" cy="1053379"/>
            <a:chOff x="0" y="0"/>
            <a:chExt cx="8856256" cy="1404506"/>
          </a:xfrm>
        </p:grpSpPr>
        <p:sp>
          <p:nvSpPr>
            <p:cNvPr id="3" name="Freeform 3"/>
            <p:cNvSpPr/>
            <p:nvPr/>
          </p:nvSpPr>
          <p:spPr>
            <a:xfrm>
              <a:off x="9017" y="9017"/>
              <a:ext cx="8838184" cy="1386459"/>
            </a:xfrm>
            <a:custGeom>
              <a:avLst/>
              <a:gdLst/>
              <a:ahLst/>
              <a:cxnLst/>
              <a:rect l="l" t="t" r="r" b="b"/>
              <a:pathLst>
                <a:path w="8838184" h="1386459">
                  <a:moveTo>
                    <a:pt x="0" y="231140"/>
                  </a:moveTo>
                  <a:cubicBezTo>
                    <a:pt x="0" y="103505"/>
                    <a:pt x="104648" y="0"/>
                    <a:pt x="233680" y="0"/>
                  </a:cubicBezTo>
                  <a:lnTo>
                    <a:pt x="8604631" y="0"/>
                  </a:lnTo>
                  <a:cubicBezTo>
                    <a:pt x="8733663" y="0"/>
                    <a:pt x="8838184" y="103505"/>
                    <a:pt x="8838184" y="231140"/>
                  </a:cubicBezTo>
                  <a:lnTo>
                    <a:pt x="8838184" y="1155319"/>
                  </a:lnTo>
                  <a:cubicBezTo>
                    <a:pt x="8838184" y="1282954"/>
                    <a:pt x="8733536" y="1386459"/>
                    <a:pt x="8604631" y="1386459"/>
                  </a:cubicBezTo>
                  <a:lnTo>
                    <a:pt x="233680" y="1386459"/>
                  </a:lnTo>
                  <a:cubicBezTo>
                    <a:pt x="104648" y="1386459"/>
                    <a:pt x="0" y="1282954"/>
                    <a:pt x="0" y="1155319"/>
                  </a:cubicBezTo>
                  <a:close/>
                </a:path>
              </a:pathLst>
            </a:custGeom>
            <a:solidFill>
              <a:srgbClr val="003767"/>
            </a:solidFill>
          </p:spPr>
        </p:sp>
      </p:grpSp>
      <p:grpSp>
        <p:nvGrpSpPr>
          <p:cNvPr id="4" name="Group 4"/>
          <p:cNvGrpSpPr/>
          <p:nvPr/>
        </p:nvGrpSpPr>
        <p:grpSpPr>
          <a:xfrm>
            <a:off x="1639043" y="2426599"/>
            <a:ext cx="6642192" cy="932459"/>
            <a:chOff x="0" y="0"/>
            <a:chExt cx="8856256" cy="1243279"/>
          </a:xfrm>
        </p:grpSpPr>
        <p:sp>
          <p:nvSpPr>
            <p:cNvPr id="5" name="Freeform 5"/>
            <p:cNvSpPr/>
            <p:nvPr/>
          </p:nvSpPr>
          <p:spPr>
            <a:xfrm>
              <a:off x="9017" y="9017"/>
              <a:ext cx="8838184" cy="1225296"/>
            </a:xfrm>
            <a:custGeom>
              <a:avLst/>
              <a:gdLst/>
              <a:ahLst/>
              <a:cxnLst/>
              <a:rect l="l" t="t" r="r" b="b"/>
              <a:pathLst>
                <a:path w="8838184" h="1225296">
                  <a:moveTo>
                    <a:pt x="0" y="204216"/>
                  </a:moveTo>
                  <a:cubicBezTo>
                    <a:pt x="0" y="91440"/>
                    <a:pt x="92583" y="0"/>
                    <a:pt x="206756" y="0"/>
                  </a:cubicBezTo>
                  <a:lnTo>
                    <a:pt x="8631428" y="0"/>
                  </a:lnTo>
                  <a:cubicBezTo>
                    <a:pt x="8745601" y="0"/>
                    <a:pt x="8838184" y="91440"/>
                    <a:pt x="8838184" y="204216"/>
                  </a:cubicBezTo>
                  <a:lnTo>
                    <a:pt x="8838184" y="1021080"/>
                  </a:lnTo>
                  <a:cubicBezTo>
                    <a:pt x="8838184" y="1133856"/>
                    <a:pt x="8745601" y="1225296"/>
                    <a:pt x="8631428" y="1225296"/>
                  </a:cubicBezTo>
                  <a:lnTo>
                    <a:pt x="206756" y="1225296"/>
                  </a:lnTo>
                  <a:cubicBezTo>
                    <a:pt x="92583" y="1225169"/>
                    <a:pt x="0" y="1133856"/>
                    <a:pt x="0" y="1021080"/>
                  </a:cubicBezTo>
                  <a:close/>
                </a:path>
              </a:pathLst>
            </a:custGeom>
            <a:solidFill>
              <a:srgbClr val="003767"/>
            </a:solidFill>
          </p:spPr>
        </p:sp>
      </p:grpSp>
      <p:grpSp>
        <p:nvGrpSpPr>
          <p:cNvPr id="6" name="Group 6"/>
          <p:cNvGrpSpPr/>
          <p:nvPr/>
        </p:nvGrpSpPr>
        <p:grpSpPr>
          <a:xfrm>
            <a:off x="1644929" y="3448783"/>
            <a:ext cx="6642192" cy="882225"/>
            <a:chOff x="0" y="0"/>
            <a:chExt cx="8856256" cy="1176299"/>
          </a:xfrm>
        </p:grpSpPr>
        <p:sp>
          <p:nvSpPr>
            <p:cNvPr id="7" name="Freeform 7"/>
            <p:cNvSpPr/>
            <p:nvPr/>
          </p:nvSpPr>
          <p:spPr>
            <a:xfrm>
              <a:off x="9017" y="9017"/>
              <a:ext cx="8838310" cy="1158240"/>
            </a:xfrm>
            <a:custGeom>
              <a:avLst/>
              <a:gdLst/>
              <a:ahLst/>
              <a:cxnLst/>
              <a:rect l="l" t="t" r="r" b="b"/>
              <a:pathLst>
                <a:path w="8838310" h="1158240">
                  <a:moveTo>
                    <a:pt x="0" y="193040"/>
                  </a:moveTo>
                  <a:cubicBezTo>
                    <a:pt x="0" y="86487"/>
                    <a:pt x="87630" y="0"/>
                    <a:pt x="195707" y="0"/>
                  </a:cubicBezTo>
                  <a:lnTo>
                    <a:pt x="8642604" y="0"/>
                  </a:lnTo>
                  <a:cubicBezTo>
                    <a:pt x="8750681" y="0"/>
                    <a:pt x="8838310" y="86487"/>
                    <a:pt x="8838310" y="193040"/>
                  </a:cubicBezTo>
                  <a:lnTo>
                    <a:pt x="8838310" y="965200"/>
                  </a:lnTo>
                  <a:cubicBezTo>
                    <a:pt x="8838310" y="1071753"/>
                    <a:pt x="8750681" y="1158240"/>
                    <a:pt x="8642604" y="1158240"/>
                  </a:cubicBezTo>
                  <a:lnTo>
                    <a:pt x="195707" y="1158240"/>
                  </a:lnTo>
                  <a:cubicBezTo>
                    <a:pt x="87630" y="1158240"/>
                    <a:pt x="0" y="1071880"/>
                    <a:pt x="0" y="965200"/>
                  </a:cubicBezTo>
                  <a:close/>
                </a:path>
              </a:pathLst>
            </a:custGeom>
            <a:solidFill>
              <a:srgbClr val="003767"/>
            </a:solidFill>
          </p:spPr>
        </p:sp>
      </p:grpSp>
      <p:grpSp>
        <p:nvGrpSpPr>
          <p:cNvPr id="8" name="Group 8"/>
          <p:cNvGrpSpPr/>
          <p:nvPr/>
        </p:nvGrpSpPr>
        <p:grpSpPr>
          <a:xfrm>
            <a:off x="1639043" y="1381630"/>
            <a:ext cx="6642192" cy="947337"/>
            <a:chOff x="0" y="0"/>
            <a:chExt cx="8856256" cy="1263117"/>
          </a:xfrm>
        </p:grpSpPr>
        <p:sp>
          <p:nvSpPr>
            <p:cNvPr id="9" name="Freeform 9"/>
            <p:cNvSpPr/>
            <p:nvPr/>
          </p:nvSpPr>
          <p:spPr>
            <a:xfrm>
              <a:off x="9017" y="9017"/>
              <a:ext cx="8838184" cy="1245108"/>
            </a:xfrm>
            <a:custGeom>
              <a:avLst/>
              <a:gdLst/>
              <a:ahLst/>
              <a:cxnLst/>
              <a:rect l="l" t="t" r="r" b="b"/>
              <a:pathLst>
                <a:path w="8838184" h="1245108">
                  <a:moveTo>
                    <a:pt x="0" y="207518"/>
                  </a:moveTo>
                  <a:cubicBezTo>
                    <a:pt x="0" y="92964"/>
                    <a:pt x="94107" y="0"/>
                    <a:pt x="210058" y="0"/>
                  </a:cubicBezTo>
                  <a:lnTo>
                    <a:pt x="8628126" y="0"/>
                  </a:lnTo>
                  <a:cubicBezTo>
                    <a:pt x="8744205" y="0"/>
                    <a:pt x="8838184" y="92964"/>
                    <a:pt x="8838184" y="207518"/>
                  </a:cubicBezTo>
                  <a:lnTo>
                    <a:pt x="8838184" y="1037590"/>
                  </a:lnTo>
                  <a:cubicBezTo>
                    <a:pt x="8838184" y="1152144"/>
                    <a:pt x="8744077" y="1245108"/>
                    <a:pt x="8628126" y="1245108"/>
                  </a:cubicBezTo>
                  <a:lnTo>
                    <a:pt x="210058" y="1245108"/>
                  </a:lnTo>
                  <a:cubicBezTo>
                    <a:pt x="94107" y="1245108"/>
                    <a:pt x="0" y="1152144"/>
                    <a:pt x="0" y="1037590"/>
                  </a:cubicBezTo>
                  <a:close/>
                </a:path>
              </a:pathLst>
            </a:custGeom>
            <a:solidFill>
              <a:srgbClr val="003767"/>
            </a:solidFill>
          </p:spPr>
        </p:sp>
      </p:grpSp>
      <p:grpSp>
        <p:nvGrpSpPr>
          <p:cNvPr id="10" name="Group 10"/>
          <p:cNvGrpSpPr/>
          <p:nvPr/>
        </p:nvGrpSpPr>
        <p:grpSpPr>
          <a:xfrm>
            <a:off x="1636490" y="5593432"/>
            <a:ext cx="6642192" cy="947337"/>
            <a:chOff x="0" y="0"/>
            <a:chExt cx="8856256" cy="1263117"/>
          </a:xfrm>
        </p:grpSpPr>
        <p:sp>
          <p:nvSpPr>
            <p:cNvPr id="11" name="Freeform 11"/>
            <p:cNvSpPr/>
            <p:nvPr/>
          </p:nvSpPr>
          <p:spPr>
            <a:xfrm>
              <a:off x="9017" y="9017"/>
              <a:ext cx="8838184" cy="1245108"/>
            </a:xfrm>
            <a:custGeom>
              <a:avLst/>
              <a:gdLst/>
              <a:ahLst/>
              <a:cxnLst/>
              <a:rect l="l" t="t" r="r" b="b"/>
              <a:pathLst>
                <a:path w="8838184" h="1245108">
                  <a:moveTo>
                    <a:pt x="0" y="207518"/>
                  </a:moveTo>
                  <a:cubicBezTo>
                    <a:pt x="0" y="92964"/>
                    <a:pt x="94107" y="0"/>
                    <a:pt x="210058" y="0"/>
                  </a:cubicBezTo>
                  <a:lnTo>
                    <a:pt x="8628126" y="0"/>
                  </a:lnTo>
                  <a:cubicBezTo>
                    <a:pt x="8744205" y="0"/>
                    <a:pt x="8838184" y="92964"/>
                    <a:pt x="8838184" y="207518"/>
                  </a:cubicBezTo>
                  <a:lnTo>
                    <a:pt x="8838184" y="1037590"/>
                  </a:lnTo>
                  <a:cubicBezTo>
                    <a:pt x="8838184" y="1152144"/>
                    <a:pt x="8744077" y="1245108"/>
                    <a:pt x="8628126" y="1245108"/>
                  </a:cubicBezTo>
                  <a:lnTo>
                    <a:pt x="210058" y="1245108"/>
                  </a:lnTo>
                  <a:cubicBezTo>
                    <a:pt x="94107" y="1245108"/>
                    <a:pt x="0" y="1152144"/>
                    <a:pt x="0" y="1037590"/>
                  </a:cubicBezTo>
                  <a:close/>
                </a:path>
              </a:pathLst>
            </a:custGeom>
            <a:solidFill>
              <a:srgbClr val="003767"/>
            </a:solidFill>
          </p:spPr>
        </p:sp>
      </p:grpSp>
      <p:grpSp>
        <p:nvGrpSpPr>
          <p:cNvPr id="12" name="Group 12"/>
          <p:cNvGrpSpPr/>
          <p:nvPr/>
        </p:nvGrpSpPr>
        <p:grpSpPr>
          <a:xfrm>
            <a:off x="4518898" y="614010"/>
            <a:ext cx="13545" cy="455409"/>
            <a:chOff x="0" y="0"/>
            <a:chExt cx="18059" cy="607212"/>
          </a:xfrm>
        </p:grpSpPr>
        <p:sp>
          <p:nvSpPr>
            <p:cNvPr id="13" name="Freeform 13"/>
            <p:cNvSpPr/>
            <p:nvPr/>
          </p:nvSpPr>
          <p:spPr>
            <a:xfrm>
              <a:off x="0" y="9017"/>
              <a:ext cx="18034" cy="589153"/>
            </a:xfrm>
            <a:custGeom>
              <a:avLst/>
              <a:gdLst/>
              <a:ahLst/>
              <a:cxnLst/>
              <a:rect l="l" t="t" r="r" b="b"/>
              <a:pathLst>
                <a:path w="18034" h="589153">
                  <a:moveTo>
                    <a:pt x="18034" y="0"/>
                  </a:moveTo>
                  <a:lnTo>
                    <a:pt x="18034" y="589153"/>
                  </a:lnTo>
                  <a:lnTo>
                    <a:pt x="0" y="5891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767"/>
            </a:solidFill>
          </p:spPr>
        </p:sp>
      </p:grpSp>
      <p:grpSp>
        <p:nvGrpSpPr>
          <p:cNvPr id="14" name="Group 14"/>
          <p:cNvGrpSpPr/>
          <p:nvPr/>
        </p:nvGrpSpPr>
        <p:grpSpPr>
          <a:xfrm>
            <a:off x="575634" y="564585"/>
            <a:ext cx="2228926" cy="471459"/>
            <a:chOff x="0" y="0"/>
            <a:chExt cx="2971902" cy="628612"/>
          </a:xfrm>
        </p:grpSpPr>
        <p:sp>
          <p:nvSpPr>
            <p:cNvPr id="15" name="Freeform 15" descr="Wydział_WZiE_desktop.pdf"/>
            <p:cNvSpPr/>
            <p:nvPr/>
          </p:nvSpPr>
          <p:spPr>
            <a:xfrm>
              <a:off x="0" y="0"/>
              <a:ext cx="2971927" cy="628650"/>
            </a:xfrm>
            <a:custGeom>
              <a:avLst/>
              <a:gdLst/>
              <a:ahLst/>
              <a:cxnLst/>
              <a:rect l="l" t="t" r="r" b="b"/>
              <a:pathLst>
                <a:path w="2971927" h="628650">
                  <a:moveTo>
                    <a:pt x="0" y="0"/>
                  </a:moveTo>
                  <a:lnTo>
                    <a:pt x="2971927" y="0"/>
                  </a:lnTo>
                  <a:lnTo>
                    <a:pt x="2971927" y="628650"/>
                  </a:lnTo>
                  <a:lnTo>
                    <a:pt x="0" y="6286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018" r="-1017" b="6"/>
              </a:stretch>
            </a:blipFill>
          </p:spPr>
        </p:sp>
      </p:grp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111606" y="3244406"/>
            <a:ext cx="3401235" cy="713765"/>
            <a:chOff x="0" y="0"/>
            <a:chExt cx="4534980" cy="951687"/>
          </a:xfrm>
        </p:grpSpPr>
        <p:sp>
          <p:nvSpPr>
            <p:cNvPr id="3" name="Freeform 3" descr="Wydział_WZiE_desktop.pdf"/>
            <p:cNvSpPr/>
            <p:nvPr/>
          </p:nvSpPr>
          <p:spPr>
            <a:xfrm>
              <a:off x="0" y="0"/>
              <a:ext cx="4535043" cy="951738"/>
            </a:xfrm>
            <a:custGeom>
              <a:avLst/>
              <a:gdLst/>
              <a:ahLst/>
              <a:cxnLst/>
              <a:rect l="l" t="t" r="r" b="b"/>
              <a:pathLst>
                <a:path w="4535043" h="951738">
                  <a:moveTo>
                    <a:pt x="0" y="0"/>
                  </a:moveTo>
                  <a:lnTo>
                    <a:pt x="4535043" y="0"/>
                  </a:lnTo>
                  <a:lnTo>
                    <a:pt x="4535043" y="951738"/>
                  </a:lnTo>
                  <a:lnTo>
                    <a:pt x="0" y="95173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17" r="-616" b="5"/>
              </a:stretch>
            </a:blipFill>
          </p:spPr>
        </p:sp>
      </p:grp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6772" y="1520047"/>
            <a:ext cx="9767145" cy="861498"/>
            <a:chOff x="0" y="0"/>
            <a:chExt cx="13022859" cy="1148664"/>
          </a:xfrm>
        </p:grpSpPr>
        <p:sp>
          <p:nvSpPr>
            <p:cNvPr id="3" name="Freeform 3"/>
            <p:cNvSpPr/>
            <p:nvPr/>
          </p:nvSpPr>
          <p:spPr>
            <a:xfrm>
              <a:off x="9017" y="9017"/>
              <a:ext cx="13004800" cy="1130681"/>
            </a:xfrm>
            <a:custGeom>
              <a:avLst/>
              <a:gdLst/>
              <a:ahLst/>
              <a:cxnLst/>
              <a:rect l="l" t="t" r="r" b="b"/>
              <a:pathLst>
                <a:path w="13004800" h="1130681">
                  <a:moveTo>
                    <a:pt x="0" y="0"/>
                  </a:moveTo>
                  <a:lnTo>
                    <a:pt x="13004800" y="0"/>
                  </a:lnTo>
                  <a:lnTo>
                    <a:pt x="13004800" y="1130681"/>
                  </a:lnTo>
                  <a:lnTo>
                    <a:pt x="0" y="1130681"/>
                  </a:lnTo>
                  <a:close/>
                </a:path>
              </a:pathLst>
            </a:custGeom>
            <a:solidFill>
              <a:srgbClr val="E31B23"/>
            </a:solidFill>
          </p:spPr>
        </p:sp>
      </p:grpSp>
      <p:grpSp>
        <p:nvGrpSpPr>
          <p:cNvPr id="4" name="Group 4"/>
          <p:cNvGrpSpPr/>
          <p:nvPr/>
        </p:nvGrpSpPr>
        <p:grpSpPr>
          <a:xfrm>
            <a:off x="4518898" y="614010"/>
            <a:ext cx="13545" cy="455409"/>
            <a:chOff x="0" y="0"/>
            <a:chExt cx="18059" cy="607212"/>
          </a:xfrm>
        </p:grpSpPr>
        <p:sp>
          <p:nvSpPr>
            <p:cNvPr id="5" name="Freeform 5"/>
            <p:cNvSpPr/>
            <p:nvPr/>
          </p:nvSpPr>
          <p:spPr>
            <a:xfrm>
              <a:off x="0" y="9017"/>
              <a:ext cx="18034" cy="589153"/>
            </a:xfrm>
            <a:custGeom>
              <a:avLst/>
              <a:gdLst/>
              <a:ahLst/>
              <a:cxnLst/>
              <a:rect l="l" t="t" r="r" b="b"/>
              <a:pathLst>
                <a:path w="18034" h="589153">
                  <a:moveTo>
                    <a:pt x="18034" y="0"/>
                  </a:moveTo>
                  <a:lnTo>
                    <a:pt x="18034" y="589153"/>
                  </a:lnTo>
                  <a:lnTo>
                    <a:pt x="0" y="5891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767"/>
            </a:solidFill>
          </p:spPr>
        </p:sp>
      </p:grpSp>
      <p:grpSp>
        <p:nvGrpSpPr>
          <p:cNvPr id="6" name="Group 6"/>
          <p:cNvGrpSpPr/>
          <p:nvPr/>
        </p:nvGrpSpPr>
        <p:grpSpPr>
          <a:xfrm>
            <a:off x="575634" y="564585"/>
            <a:ext cx="2228926" cy="471459"/>
            <a:chOff x="0" y="0"/>
            <a:chExt cx="2971902" cy="628612"/>
          </a:xfrm>
        </p:grpSpPr>
        <p:sp>
          <p:nvSpPr>
            <p:cNvPr id="7" name="Freeform 7" descr="Wydział_WZiE_desktop.pdf"/>
            <p:cNvSpPr/>
            <p:nvPr/>
          </p:nvSpPr>
          <p:spPr>
            <a:xfrm>
              <a:off x="0" y="0"/>
              <a:ext cx="2971927" cy="628650"/>
            </a:xfrm>
            <a:custGeom>
              <a:avLst/>
              <a:gdLst/>
              <a:ahLst/>
              <a:cxnLst/>
              <a:rect l="l" t="t" r="r" b="b"/>
              <a:pathLst>
                <a:path w="2971927" h="628650">
                  <a:moveTo>
                    <a:pt x="0" y="0"/>
                  </a:moveTo>
                  <a:lnTo>
                    <a:pt x="2971927" y="0"/>
                  </a:lnTo>
                  <a:lnTo>
                    <a:pt x="2971927" y="628650"/>
                  </a:lnTo>
                  <a:lnTo>
                    <a:pt x="0" y="6286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018" r="-1017" b="6"/>
              </a:stretch>
            </a:blipFill>
          </p:spPr>
        </p:sp>
      </p:grpSp>
      <p:sp>
        <p:nvSpPr>
          <p:cNvPr id="10" name="Prostokąt 9"/>
          <p:cNvSpPr/>
          <p:nvPr/>
        </p:nvSpPr>
        <p:spPr>
          <a:xfrm>
            <a:off x="228600" y="1752600"/>
            <a:ext cx="3505200" cy="361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73"/>
              </a:lnSpc>
            </a:pPr>
            <a:r>
              <a:rPr lang="en-US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Kliknij</a:t>
            </a:r>
            <a:r>
              <a:rPr lang="en-US" b="1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, aby </a:t>
            </a:r>
            <a:r>
              <a:rPr lang="en-US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edytować</a:t>
            </a:r>
            <a:r>
              <a:rPr lang="en-US" b="1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lang="en-US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styl</a:t>
            </a:r>
            <a:endParaRPr lang="en-US" b="1" dirty="0">
              <a:solidFill>
                <a:srgbClr val="FFFFFF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4518898" y="614010"/>
            <a:ext cx="13545" cy="455409"/>
            <a:chOff x="0" y="0"/>
            <a:chExt cx="18059" cy="607212"/>
          </a:xfrm>
        </p:grpSpPr>
        <p:sp>
          <p:nvSpPr>
            <p:cNvPr id="3" name="Freeform 3"/>
            <p:cNvSpPr/>
            <p:nvPr/>
          </p:nvSpPr>
          <p:spPr>
            <a:xfrm>
              <a:off x="0" y="9017"/>
              <a:ext cx="18034" cy="589153"/>
            </a:xfrm>
            <a:custGeom>
              <a:avLst/>
              <a:gdLst/>
              <a:ahLst/>
              <a:cxnLst/>
              <a:rect l="l" t="t" r="r" b="b"/>
              <a:pathLst>
                <a:path w="18034" h="589153">
                  <a:moveTo>
                    <a:pt x="18034" y="0"/>
                  </a:moveTo>
                  <a:lnTo>
                    <a:pt x="18034" y="589153"/>
                  </a:lnTo>
                  <a:lnTo>
                    <a:pt x="0" y="5891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767"/>
            </a:solidFill>
          </p:spPr>
        </p:sp>
      </p:grpSp>
      <p:grpSp>
        <p:nvGrpSpPr>
          <p:cNvPr id="4" name="Group 4"/>
          <p:cNvGrpSpPr/>
          <p:nvPr/>
        </p:nvGrpSpPr>
        <p:grpSpPr>
          <a:xfrm>
            <a:off x="575634" y="564585"/>
            <a:ext cx="2228926" cy="471459"/>
            <a:chOff x="0" y="0"/>
            <a:chExt cx="2971902" cy="628612"/>
          </a:xfrm>
        </p:grpSpPr>
        <p:sp>
          <p:nvSpPr>
            <p:cNvPr id="5" name="Freeform 5" descr="Wydział_WZiE_desktop.pdf"/>
            <p:cNvSpPr/>
            <p:nvPr/>
          </p:nvSpPr>
          <p:spPr>
            <a:xfrm>
              <a:off x="0" y="0"/>
              <a:ext cx="2971927" cy="628650"/>
            </a:xfrm>
            <a:custGeom>
              <a:avLst/>
              <a:gdLst/>
              <a:ahLst/>
              <a:cxnLst/>
              <a:rect l="l" t="t" r="r" b="b"/>
              <a:pathLst>
                <a:path w="2971927" h="628650">
                  <a:moveTo>
                    <a:pt x="0" y="0"/>
                  </a:moveTo>
                  <a:lnTo>
                    <a:pt x="2971927" y="0"/>
                  </a:lnTo>
                  <a:lnTo>
                    <a:pt x="2971927" y="628650"/>
                  </a:lnTo>
                  <a:lnTo>
                    <a:pt x="0" y="6286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018" r="-1017" b="6"/>
              </a:stretch>
            </a:blipFill>
          </p:spPr>
        </p:sp>
      </p:grp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73" y="1952125"/>
            <a:ext cx="9557192" cy="5021011"/>
          </a:xfrm>
          <a:prstGeom prst="rect">
            <a:avLst/>
          </a:prstGeom>
        </p:spPr>
      </p:pic>
      <p:grpSp>
        <p:nvGrpSpPr>
          <p:cNvPr id="6" name="Group 6"/>
          <p:cNvGrpSpPr/>
          <p:nvPr/>
        </p:nvGrpSpPr>
        <p:grpSpPr>
          <a:xfrm>
            <a:off x="4518898" y="614010"/>
            <a:ext cx="13545" cy="455409"/>
            <a:chOff x="0" y="0"/>
            <a:chExt cx="18059" cy="607212"/>
          </a:xfrm>
        </p:grpSpPr>
        <p:sp>
          <p:nvSpPr>
            <p:cNvPr id="7" name="Freeform 7"/>
            <p:cNvSpPr/>
            <p:nvPr/>
          </p:nvSpPr>
          <p:spPr>
            <a:xfrm>
              <a:off x="0" y="9017"/>
              <a:ext cx="18034" cy="589153"/>
            </a:xfrm>
            <a:custGeom>
              <a:avLst/>
              <a:gdLst/>
              <a:ahLst/>
              <a:cxnLst/>
              <a:rect l="l" t="t" r="r" b="b"/>
              <a:pathLst>
                <a:path w="18034" h="589153">
                  <a:moveTo>
                    <a:pt x="18034" y="0"/>
                  </a:moveTo>
                  <a:lnTo>
                    <a:pt x="18034" y="589153"/>
                  </a:lnTo>
                  <a:lnTo>
                    <a:pt x="0" y="5891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767"/>
            </a:solidFill>
          </p:spPr>
        </p:sp>
      </p:grpSp>
      <p:grpSp>
        <p:nvGrpSpPr>
          <p:cNvPr id="8" name="Group 8"/>
          <p:cNvGrpSpPr/>
          <p:nvPr/>
        </p:nvGrpSpPr>
        <p:grpSpPr>
          <a:xfrm>
            <a:off x="575634" y="564585"/>
            <a:ext cx="2228926" cy="471459"/>
            <a:chOff x="0" y="0"/>
            <a:chExt cx="2971902" cy="628612"/>
          </a:xfrm>
        </p:grpSpPr>
        <p:sp>
          <p:nvSpPr>
            <p:cNvPr id="9" name="Freeform 9" descr="Wydział_WZiE_desktop.pdf"/>
            <p:cNvSpPr/>
            <p:nvPr/>
          </p:nvSpPr>
          <p:spPr>
            <a:xfrm>
              <a:off x="0" y="0"/>
              <a:ext cx="2971927" cy="628650"/>
            </a:xfrm>
            <a:custGeom>
              <a:avLst/>
              <a:gdLst/>
              <a:ahLst/>
              <a:cxnLst/>
              <a:rect l="l" t="t" r="r" b="b"/>
              <a:pathLst>
                <a:path w="2971927" h="628650">
                  <a:moveTo>
                    <a:pt x="0" y="0"/>
                  </a:moveTo>
                  <a:lnTo>
                    <a:pt x="2971927" y="0"/>
                  </a:lnTo>
                  <a:lnTo>
                    <a:pt x="2971927" y="628650"/>
                  </a:lnTo>
                  <a:lnTo>
                    <a:pt x="0" y="6286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1018" r="-1017" b="6"/>
              </a:stretch>
            </a:blipFill>
          </p:spPr>
        </p:sp>
      </p:grpSp>
      <p:grpSp>
        <p:nvGrpSpPr>
          <p:cNvPr id="10" name="Group 8"/>
          <p:cNvGrpSpPr/>
          <p:nvPr/>
        </p:nvGrpSpPr>
        <p:grpSpPr>
          <a:xfrm>
            <a:off x="0" y="1576330"/>
            <a:ext cx="5821194" cy="487585"/>
            <a:chOff x="0" y="0"/>
            <a:chExt cx="7761592" cy="650113"/>
          </a:xfrm>
        </p:grpSpPr>
        <p:sp>
          <p:nvSpPr>
            <p:cNvPr id="11" name="Freeform 9"/>
            <p:cNvSpPr/>
            <p:nvPr/>
          </p:nvSpPr>
          <p:spPr>
            <a:xfrm>
              <a:off x="0" y="0"/>
              <a:ext cx="7761605" cy="650113"/>
            </a:xfrm>
            <a:custGeom>
              <a:avLst/>
              <a:gdLst/>
              <a:ahLst/>
              <a:cxnLst/>
              <a:rect l="l" t="t" r="r" b="b"/>
              <a:pathLst>
                <a:path w="7761605" h="650113">
                  <a:moveTo>
                    <a:pt x="0" y="0"/>
                  </a:moveTo>
                  <a:lnTo>
                    <a:pt x="7761605" y="0"/>
                  </a:lnTo>
                  <a:lnTo>
                    <a:pt x="7761605" y="650113"/>
                  </a:lnTo>
                  <a:lnTo>
                    <a:pt x="0" y="650113"/>
                  </a:lnTo>
                  <a:close/>
                </a:path>
              </a:pathLst>
            </a:custGeom>
            <a:solidFill>
              <a:srgbClr val="E31B23"/>
            </a:solidFill>
          </p:spPr>
        </p:sp>
      </p:grpSp>
      <p:sp>
        <p:nvSpPr>
          <p:cNvPr id="12" name="TextBox 10"/>
          <p:cNvSpPr txBox="1"/>
          <p:nvPr/>
        </p:nvSpPr>
        <p:spPr>
          <a:xfrm>
            <a:off x="880148" y="1711547"/>
            <a:ext cx="2954238" cy="2769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73"/>
              </a:lnSpc>
            </a:pPr>
            <a:r>
              <a:rPr lang="en-US" sz="192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Kliknij</a:t>
            </a:r>
            <a:r>
              <a:rPr lang="en-US" sz="1920" b="1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, aby </a:t>
            </a:r>
            <a:r>
              <a:rPr lang="en-US" sz="192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edytować</a:t>
            </a:r>
            <a:r>
              <a:rPr lang="en-US" sz="1920" b="1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lang="en-US" sz="192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styl</a:t>
            </a:r>
            <a:endParaRPr lang="en-US" sz="1920" b="1" dirty="0">
              <a:solidFill>
                <a:srgbClr val="FFFFFF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018" y="2602354"/>
            <a:ext cx="4246958" cy="3463404"/>
          </a:xfrm>
          <a:prstGeom prst="rect">
            <a:avLst/>
          </a:prstGeom>
        </p:spPr>
      </p:pic>
      <p:grpSp>
        <p:nvGrpSpPr>
          <p:cNvPr id="5" name="Group 5"/>
          <p:cNvGrpSpPr/>
          <p:nvPr/>
        </p:nvGrpSpPr>
        <p:grpSpPr>
          <a:xfrm>
            <a:off x="4518898" y="614010"/>
            <a:ext cx="13545" cy="455409"/>
            <a:chOff x="0" y="0"/>
            <a:chExt cx="18059" cy="607212"/>
          </a:xfrm>
        </p:grpSpPr>
        <p:sp>
          <p:nvSpPr>
            <p:cNvPr id="6" name="Freeform 6"/>
            <p:cNvSpPr/>
            <p:nvPr/>
          </p:nvSpPr>
          <p:spPr>
            <a:xfrm>
              <a:off x="0" y="9017"/>
              <a:ext cx="18034" cy="589153"/>
            </a:xfrm>
            <a:custGeom>
              <a:avLst/>
              <a:gdLst/>
              <a:ahLst/>
              <a:cxnLst/>
              <a:rect l="l" t="t" r="r" b="b"/>
              <a:pathLst>
                <a:path w="18034" h="589153">
                  <a:moveTo>
                    <a:pt x="18034" y="0"/>
                  </a:moveTo>
                  <a:lnTo>
                    <a:pt x="18034" y="589153"/>
                  </a:lnTo>
                  <a:lnTo>
                    <a:pt x="0" y="5891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767"/>
            </a:solidFill>
          </p:spPr>
        </p:sp>
      </p:grpSp>
      <p:grpSp>
        <p:nvGrpSpPr>
          <p:cNvPr id="7" name="Group 7"/>
          <p:cNvGrpSpPr/>
          <p:nvPr/>
        </p:nvGrpSpPr>
        <p:grpSpPr>
          <a:xfrm>
            <a:off x="575634" y="564585"/>
            <a:ext cx="2228926" cy="471459"/>
            <a:chOff x="0" y="0"/>
            <a:chExt cx="2971902" cy="628612"/>
          </a:xfrm>
        </p:grpSpPr>
        <p:sp>
          <p:nvSpPr>
            <p:cNvPr id="8" name="Freeform 8" descr="Wydział_WZiE_desktop.pdf"/>
            <p:cNvSpPr/>
            <p:nvPr/>
          </p:nvSpPr>
          <p:spPr>
            <a:xfrm>
              <a:off x="0" y="0"/>
              <a:ext cx="2971927" cy="628650"/>
            </a:xfrm>
            <a:custGeom>
              <a:avLst/>
              <a:gdLst/>
              <a:ahLst/>
              <a:cxnLst/>
              <a:rect l="l" t="t" r="r" b="b"/>
              <a:pathLst>
                <a:path w="2971927" h="628650">
                  <a:moveTo>
                    <a:pt x="0" y="0"/>
                  </a:moveTo>
                  <a:lnTo>
                    <a:pt x="2971927" y="0"/>
                  </a:lnTo>
                  <a:lnTo>
                    <a:pt x="2971927" y="628650"/>
                  </a:lnTo>
                  <a:lnTo>
                    <a:pt x="0" y="6286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1018" r="-1017" b="6"/>
              </a:stretch>
            </a:blipFill>
          </p:spPr>
        </p:sp>
      </p:grpSp>
      <p:grpSp>
        <p:nvGrpSpPr>
          <p:cNvPr id="10" name="Group 8"/>
          <p:cNvGrpSpPr/>
          <p:nvPr/>
        </p:nvGrpSpPr>
        <p:grpSpPr>
          <a:xfrm>
            <a:off x="0" y="1576330"/>
            <a:ext cx="5821194" cy="487585"/>
            <a:chOff x="0" y="0"/>
            <a:chExt cx="7761592" cy="650113"/>
          </a:xfrm>
        </p:grpSpPr>
        <p:sp>
          <p:nvSpPr>
            <p:cNvPr id="11" name="Freeform 9"/>
            <p:cNvSpPr/>
            <p:nvPr/>
          </p:nvSpPr>
          <p:spPr>
            <a:xfrm>
              <a:off x="0" y="0"/>
              <a:ext cx="7761605" cy="650113"/>
            </a:xfrm>
            <a:custGeom>
              <a:avLst/>
              <a:gdLst/>
              <a:ahLst/>
              <a:cxnLst/>
              <a:rect l="l" t="t" r="r" b="b"/>
              <a:pathLst>
                <a:path w="7761605" h="650113">
                  <a:moveTo>
                    <a:pt x="0" y="0"/>
                  </a:moveTo>
                  <a:lnTo>
                    <a:pt x="7761605" y="0"/>
                  </a:lnTo>
                  <a:lnTo>
                    <a:pt x="7761605" y="650113"/>
                  </a:lnTo>
                  <a:lnTo>
                    <a:pt x="0" y="650113"/>
                  </a:lnTo>
                  <a:close/>
                </a:path>
              </a:pathLst>
            </a:custGeom>
            <a:solidFill>
              <a:srgbClr val="E31B23"/>
            </a:solidFill>
          </p:spPr>
        </p:sp>
      </p:grpSp>
      <p:sp>
        <p:nvSpPr>
          <p:cNvPr id="12" name="TextBox 10"/>
          <p:cNvSpPr txBox="1"/>
          <p:nvPr/>
        </p:nvSpPr>
        <p:spPr>
          <a:xfrm>
            <a:off x="880148" y="1711547"/>
            <a:ext cx="2954238" cy="2769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73"/>
              </a:lnSpc>
            </a:pPr>
            <a:r>
              <a:rPr lang="en-US" sz="192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Kliknij</a:t>
            </a:r>
            <a:r>
              <a:rPr lang="en-US" sz="1920" b="1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, aby </a:t>
            </a:r>
            <a:r>
              <a:rPr lang="en-US" sz="192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edytować</a:t>
            </a:r>
            <a:r>
              <a:rPr lang="en-US" sz="1920" b="1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lang="en-US" sz="192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styl</a:t>
            </a:r>
            <a:endParaRPr lang="en-US" sz="1920" b="1" dirty="0">
              <a:solidFill>
                <a:srgbClr val="FFFFFF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4518898" y="614010"/>
            <a:ext cx="13545" cy="455409"/>
            <a:chOff x="0" y="0"/>
            <a:chExt cx="18059" cy="607212"/>
          </a:xfrm>
        </p:grpSpPr>
        <p:sp>
          <p:nvSpPr>
            <p:cNvPr id="5" name="Freeform 5"/>
            <p:cNvSpPr/>
            <p:nvPr/>
          </p:nvSpPr>
          <p:spPr>
            <a:xfrm>
              <a:off x="0" y="9017"/>
              <a:ext cx="18034" cy="589153"/>
            </a:xfrm>
            <a:custGeom>
              <a:avLst/>
              <a:gdLst/>
              <a:ahLst/>
              <a:cxnLst/>
              <a:rect l="l" t="t" r="r" b="b"/>
              <a:pathLst>
                <a:path w="18034" h="589153">
                  <a:moveTo>
                    <a:pt x="18034" y="0"/>
                  </a:moveTo>
                  <a:lnTo>
                    <a:pt x="18034" y="589153"/>
                  </a:lnTo>
                  <a:lnTo>
                    <a:pt x="0" y="5891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767"/>
            </a:solidFill>
          </p:spPr>
        </p:sp>
      </p:grpSp>
      <p:grpSp>
        <p:nvGrpSpPr>
          <p:cNvPr id="6" name="Group 6"/>
          <p:cNvGrpSpPr/>
          <p:nvPr/>
        </p:nvGrpSpPr>
        <p:grpSpPr>
          <a:xfrm>
            <a:off x="575634" y="564585"/>
            <a:ext cx="2228926" cy="471459"/>
            <a:chOff x="0" y="0"/>
            <a:chExt cx="2971902" cy="628612"/>
          </a:xfrm>
        </p:grpSpPr>
        <p:sp>
          <p:nvSpPr>
            <p:cNvPr id="7" name="Freeform 7" descr="Wydział_WZiE_desktop.pdf"/>
            <p:cNvSpPr/>
            <p:nvPr/>
          </p:nvSpPr>
          <p:spPr>
            <a:xfrm>
              <a:off x="0" y="0"/>
              <a:ext cx="2971927" cy="628650"/>
            </a:xfrm>
            <a:custGeom>
              <a:avLst/>
              <a:gdLst/>
              <a:ahLst/>
              <a:cxnLst/>
              <a:rect l="l" t="t" r="r" b="b"/>
              <a:pathLst>
                <a:path w="2971927" h="628650">
                  <a:moveTo>
                    <a:pt x="0" y="0"/>
                  </a:moveTo>
                  <a:lnTo>
                    <a:pt x="2971927" y="0"/>
                  </a:lnTo>
                  <a:lnTo>
                    <a:pt x="2971927" y="628650"/>
                  </a:lnTo>
                  <a:lnTo>
                    <a:pt x="0" y="6286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018" r="-1017" b="6"/>
              </a:stretch>
            </a:blipFill>
          </p:spPr>
        </p:sp>
      </p:grpSp>
      <p:sp>
        <p:nvSpPr>
          <p:cNvPr id="8" name="Prostokąt 7"/>
          <p:cNvSpPr/>
          <p:nvPr/>
        </p:nvSpPr>
        <p:spPr>
          <a:xfrm>
            <a:off x="36136" y="1598051"/>
            <a:ext cx="2980303" cy="3616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073"/>
              </a:lnSpc>
            </a:pPr>
            <a:r>
              <a:rPr lang="en-US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Kliknij</a:t>
            </a:r>
            <a:r>
              <a:rPr lang="en-US" b="1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, aby </a:t>
            </a:r>
            <a:r>
              <a:rPr lang="en-US" b="1" dirty="0" err="1" smtClean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edyować</a:t>
            </a:r>
            <a:r>
              <a:rPr lang="en-US" b="1" dirty="0" smtClean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lang="en-US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styl</a:t>
            </a:r>
            <a:endParaRPr lang="en-US" b="1" dirty="0">
              <a:solidFill>
                <a:srgbClr val="FFFFFF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1576330"/>
            <a:ext cx="5821194" cy="487585"/>
            <a:chOff x="0" y="0"/>
            <a:chExt cx="7761592" cy="650113"/>
          </a:xfrm>
        </p:grpSpPr>
        <p:sp>
          <p:nvSpPr>
            <p:cNvPr id="10" name="Freeform 9"/>
            <p:cNvSpPr/>
            <p:nvPr/>
          </p:nvSpPr>
          <p:spPr>
            <a:xfrm>
              <a:off x="0" y="0"/>
              <a:ext cx="7761605" cy="650113"/>
            </a:xfrm>
            <a:custGeom>
              <a:avLst/>
              <a:gdLst/>
              <a:ahLst/>
              <a:cxnLst/>
              <a:rect l="l" t="t" r="r" b="b"/>
              <a:pathLst>
                <a:path w="7761605" h="650113">
                  <a:moveTo>
                    <a:pt x="0" y="0"/>
                  </a:moveTo>
                  <a:lnTo>
                    <a:pt x="7761605" y="0"/>
                  </a:lnTo>
                  <a:lnTo>
                    <a:pt x="7761605" y="650113"/>
                  </a:lnTo>
                  <a:lnTo>
                    <a:pt x="0" y="650113"/>
                  </a:lnTo>
                  <a:close/>
                </a:path>
              </a:pathLst>
            </a:custGeom>
            <a:solidFill>
              <a:srgbClr val="E31B23"/>
            </a:solidFill>
          </p:spPr>
        </p:sp>
      </p:grpSp>
      <p:sp>
        <p:nvSpPr>
          <p:cNvPr id="11" name="TextBox 10"/>
          <p:cNvSpPr txBox="1"/>
          <p:nvPr/>
        </p:nvSpPr>
        <p:spPr>
          <a:xfrm>
            <a:off x="880148" y="1711547"/>
            <a:ext cx="2954238" cy="2769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73"/>
              </a:lnSpc>
            </a:pPr>
            <a:r>
              <a:rPr lang="en-US" sz="192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Kliknij</a:t>
            </a:r>
            <a:r>
              <a:rPr lang="en-US" sz="1920" b="1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, aby </a:t>
            </a:r>
            <a:r>
              <a:rPr lang="en-US" sz="192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edytować</a:t>
            </a:r>
            <a:r>
              <a:rPr lang="en-US" sz="1920" b="1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lang="en-US" sz="192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styl</a:t>
            </a:r>
            <a:endParaRPr lang="en-US" sz="1920" b="1" dirty="0">
              <a:solidFill>
                <a:srgbClr val="FFFFFF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897465" y="2685631"/>
            <a:ext cx="5034286" cy="2147145"/>
            <a:chOff x="0" y="0"/>
            <a:chExt cx="6712382" cy="286285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712331" cy="2862834"/>
            </a:xfrm>
            <a:custGeom>
              <a:avLst/>
              <a:gdLst/>
              <a:ahLst/>
              <a:cxnLst/>
              <a:rect l="l" t="t" r="r" b="b"/>
              <a:pathLst>
                <a:path w="6712331" h="2862834">
                  <a:moveTo>
                    <a:pt x="0" y="0"/>
                  </a:moveTo>
                  <a:lnTo>
                    <a:pt x="6712331" y="0"/>
                  </a:lnTo>
                  <a:lnTo>
                    <a:pt x="6712331" y="2862834"/>
                  </a:lnTo>
                  <a:lnTo>
                    <a:pt x="0" y="2862834"/>
                  </a:ln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id="4" name="Group 4"/>
          <p:cNvGrpSpPr/>
          <p:nvPr/>
        </p:nvGrpSpPr>
        <p:grpSpPr>
          <a:xfrm>
            <a:off x="892388" y="2680545"/>
            <a:ext cx="5044440" cy="2157308"/>
            <a:chOff x="0" y="0"/>
            <a:chExt cx="6725920" cy="2876410"/>
          </a:xfrm>
        </p:grpSpPr>
        <p:sp>
          <p:nvSpPr>
            <p:cNvPr id="5" name="Freeform 5" descr="image4.pdf"/>
            <p:cNvSpPr/>
            <p:nvPr/>
          </p:nvSpPr>
          <p:spPr>
            <a:xfrm>
              <a:off x="0" y="0"/>
              <a:ext cx="6725920" cy="2876423"/>
            </a:xfrm>
            <a:custGeom>
              <a:avLst/>
              <a:gdLst/>
              <a:ahLst/>
              <a:cxnLst/>
              <a:rect l="l" t="t" r="r" b="b"/>
              <a:pathLst>
                <a:path w="6725920" h="2876423">
                  <a:moveTo>
                    <a:pt x="0" y="0"/>
                  </a:moveTo>
                  <a:lnTo>
                    <a:pt x="6725920" y="0"/>
                  </a:lnTo>
                  <a:lnTo>
                    <a:pt x="6725920" y="2876423"/>
                  </a:lnTo>
                  <a:lnTo>
                    <a:pt x="0" y="287642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65" r="-66"/>
              </a:stretch>
            </a:blipFill>
          </p:spPr>
        </p:sp>
      </p:grpSp>
      <p:grpSp>
        <p:nvGrpSpPr>
          <p:cNvPr id="9" name="Group 9"/>
          <p:cNvGrpSpPr/>
          <p:nvPr/>
        </p:nvGrpSpPr>
        <p:grpSpPr>
          <a:xfrm>
            <a:off x="-6772" y="-6772"/>
            <a:ext cx="3160986" cy="540287"/>
            <a:chOff x="0" y="0"/>
            <a:chExt cx="4214647" cy="720382"/>
          </a:xfrm>
        </p:grpSpPr>
        <p:sp>
          <p:nvSpPr>
            <p:cNvPr id="10" name="Freeform 10" descr="Obraz 13"/>
            <p:cNvSpPr/>
            <p:nvPr/>
          </p:nvSpPr>
          <p:spPr>
            <a:xfrm>
              <a:off x="0" y="0"/>
              <a:ext cx="4214622" cy="720344"/>
            </a:xfrm>
            <a:custGeom>
              <a:avLst/>
              <a:gdLst/>
              <a:ahLst/>
              <a:cxnLst/>
              <a:rect l="l" t="t" r="r" b="b"/>
              <a:pathLst>
                <a:path w="4214622" h="720344">
                  <a:moveTo>
                    <a:pt x="0" y="0"/>
                  </a:moveTo>
                  <a:lnTo>
                    <a:pt x="4214622" y="0"/>
                  </a:lnTo>
                  <a:lnTo>
                    <a:pt x="4214622" y="720344"/>
                  </a:lnTo>
                  <a:lnTo>
                    <a:pt x="0" y="72034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1066" r="-1066" b="-5"/>
              </a:stretch>
            </a:blipFill>
          </p:spPr>
        </p:sp>
      </p:grpSp>
      <p:grpSp>
        <p:nvGrpSpPr>
          <p:cNvPr id="11" name="Group 11"/>
          <p:cNvGrpSpPr/>
          <p:nvPr/>
        </p:nvGrpSpPr>
        <p:grpSpPr>
          <a:xfrm>
            <a:off x="4518898" y="614010"/>
            <a:ext cx="13545" cy="455409"/>
            <a:chOff x="0" y="0"/>
            <a:chExt cx="18059" cy="607212"/>
          </a:xfrm>
        </p:grpSpPr>
        <p:sp>
          <p:nvSpPr>
            <p:cNvPr id="12" name="Freeform 12"/>
            <p:cNvSpPr/>
            <p:nvPr/>
          </p:nvSpPr>
          <p:spPr>
            <a:xfrm>
              <a:off x="0" y="9017"/>
              <a:ext cx="18034" cy="589153"/>
            </a:xfrm>
            <a:custGeom>
              <a:avLst/>
              <a:gdLst/>
              <a:ahLst/>
              <a:cxnLst/>
              <a:rect l="l" t="t" r="r" b="b"/>
              <a:pathLst>
                <a:path w="18034" h="589153">
                  <a:moveTo>
                    <a:pt x="18034" y="0"/>
                  </a:moveTo>
                  <a:lnTo>
                    <a:pt x="18034" y="589153"/>
                  </a:lnTo>
                  <a:lnTo>
                    <a:pt x="0" y="5891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767"/>
            </a:solidFill>
          </p:spPr>
        </p:sp>
      </p:grpSp>
      <p:grpSp>
        <p:nvGrpSpPr>
          <p:cNvPr id="13" name="Group 13"/>
          <p:cNvGrpSpPr/>
          <p:nvPr/>
        </p:nvGrpSpPr>
        <p:grpSpPr>
          <a:xfrm>
            <a:off x="575634" y="564585"/>
            <a:ext cx="2228926" cy="471459"/>
            <a:chOff x="0" y="0"/>
            <a:chExt cx="2971902" cy="628612"/>
          </a:xfrm>
        </p:grpSpPr>
        <p:sp>
          <p:nvSpPr>
            <p:cNvPr id="14" name="Freeform 14" descr="Wydział_WZiE_desktop.pdf"/>
            <p:cNvSpPr/>
            <p:nvPr/>
          </p:nvSpPr>
          <p:spPr>
            <a:xfrm>
              <a:off x="0" y="0"/>
              <a:ext cx="2971927" cy="628650"/>
            </a:xfrm>
            <a:custGeom>
              <a:avLst/>
              <a:gdLst/>
              <a:ahLst/>
              <a:cxnLst/>
              <a:rect l="l" t="t" r="r" b="b"/>
              <a:pathLst>
                <a:path w="2971927" h="628650">
                  <a:moveTo>
                    <a:pt x="0" y="0"/>
                  </a:moveTo>
                  <a:lnTo>
                    <a:pt x="2971927" y="0"/>
                  </a:lnTo>
                  <a:lnTo>
                    <a:pt x="2971927" y="628650"/>
                  </a:lnTo>
                  <a:lnTo>
                    <a:pt x="0" y="6286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1018" r="-1017" b="6"/>
              </a:stretch>
            </a:blipFill>
          </p:spPr>
        </p:sp>
      </p:grpSp>
      <p:grpSp>
        <p:nvGrpSpPr>
          <p:cNvPr id="15" name="Group 8"/>
          <p:cNvGrpSpPr/>
          <p:nvPr/>
        </p:nvGrpSpPr>
        <p:grpSpPr>
          <a:xfrm>
            <a:off x="0" y="1576330"/>
            <a:ext cx="5821194" cy="487585"/>
            <a:chOff x="0" y="0"/>
            <a:chExt cx="7761592" cy="650113"/>
          </a:xfrm>
        </p:grpSpPr>
        <p:sp>
          <p:nvSpPr>
            <p:cNvPr id="16" name="Freeform 9"/>
            <p:cNvSpPr/>
            <p:nvPr/>
          </p:nvSpPr>
          <p:spPr>
            <a:xfrm>
              <a:off x="0" y="0"/>
              <a:ext cx="7761605" cy="650113"/>
            </a:xfrm>
            <a:custGeom>
              <a:avLst/>
              <a:gdLst/>
              <a:ahLst/>
              <a:cxnLst/>
              <a:rect l="l" t="t" r="r" b="b"/>
              <a:pathLst>
                <a:path w="7761605" h="650113">
                  <a:moveTo>
                    <a:pt x="0" y="0"/>
                  </a:moveTo>
                  <a:lnTo>
                    <a:pt x="7761605" y="0"/>
                  </a:lnTo>
                  <a:lnTo>
                    <a:pt x="7761605" y="650113"/>
                  </a:lnTo>
                  <a:lnTo>
                    <a:pt x="0" y="650113"/>
                  </a:lnTo>
                  <a:close/>
                </a:path>
              </a:pathLst>
            </a:custGeom>
            <a:solidFill>
              <a:srgbClr val="E31B23"/>
            </a:solidFill>
          </p:spPr>
        </p:sp>
      </p:grpSp>
      <p:sp>
        <p:nvSpPr>
          <p:cNvPr id="17" name="TextBox 10"/>
          <p:cNvSpPr txBox="1"/>
          <p:nvPr/>
        </p:nvSpPr>
        <p:spPr>
          <a:xfrm>
            <a:off x="880148" y="1711547"/>
            <a:ext cx="2954238" cy="2769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73"/>
              </a:lnSpc>
            </a:pPr>
            <a:r>
              <a:rPr lang="en-US" sz="192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Kliknij</a:t>
            </a:r>
            <a:r>
              <a:rPr lang="en-US" sz="1920" b="1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, aby </a:t>
            </a:r>
            <a:r>
              <a:rPr lang="en-US" sz="192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edytować</a:t>
            </a:r>
            <a:r>
              <a:rPr lang="en-US" sz="1920" b="1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lang="en-US" sz="192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styl</a:t>
            </a:r>
            <a:endParaRPr lang="en-US" sz="1920" b="1" dirty="0">
              <a:solidFill>
                <a:srgbClr val="FFFFFF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4"/>
          <p:cNvGrpSpPr/>
          <p:nvPr/>
        </p:nvGrpSpPr>
        <p:grpSpPr>
          <a:xfrm>
            <a:off x="4518898" y="614010"/>
            <a:ext cx="13545" cy="455409"/>
            <a:chOff x="0" y="0"/>
            <a:chExt cx="18059" cy="607212"/>
          </a:xfrm>
        </p:grpSpPr>
        <p:sp>
          <p:nvSpPr>
            <p:cNvPr id="5" name="Freeform 5"/>
            <p:cNvSpPr/>
            <p:nvPr/>
          </p:nvSpPr>
          <p:spPr>
            <a:xfrm>
              <a:off x="0" y="9017"/>
              <a:ext cx="18034" cy="589153"/>
            </a:xfrm>
            <a:custGeom>
              <a:avLst/>
              <a:gdLst/>
              <a:ahLst/>
              <a:cxnLst/>
              <a:rect l="l" t="t" r="r" b="b"/>
              <a:pathLst>
                <a:path w="18034" h="589153">
                  <a:moveTo>
                    <a:pt x="18034" y="0"/>
                  </a:moveTo>
                  <a:lnTo>
                    <a:pt x="18034" y="589153"/>
                  </a:lnTo>
                  <a:lnTo>
                    <a:pt x="0" y="5891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767"/>
            </a:solidFill>
          </p:spPr>
        </p:sp>
      </p:grpSp>
      <p:grpSp>
        <p:nvGrpSpPr>
          <p:cNvPr id="6" name="Group 6"/>
          <p:cNvGrpSpPr/>
          <p:nvPr/>
        </p:nvGrpSpPr>
        <p:grpSpPr>
          <a:xfrm>
            <a:off x="575634" y="564585"/>
            <a:ext cx="2228926" cy="471459"/>
            <a:chOff x="0" y="0"/>
            <a:chExt cx="2971902" cy="628612"/>
          </a:xfrm>
        </p:grpSpPr>
        <p:sp>
          <p:nvSpPr>
            <p:cNvPr id="7" name="Freeform 7" descr="Wydział_WZiE_desktop.pdf"/>
            <p:cNvSpPr/>
            <p:nvPr/>
          </p:nvSpPr>
          <p:spPr>
            <a:xfrm>
              <a:off x="0" y="0"/>
              <a:ext cx="2971927" cy="628650"/>
            </a:xfrm>
            <a:custGeom>
              <a:avLst/>
              <a:gdLst/>
              <a:ahLst/>
              <a:cxnLst/>
              <a:rect l="l" t="t" r="r" b="b"/>
              <a:pathLst>
                <a:path w="2971927" h="628650">
                  <a:moveTo>
                    <a:pt x="0" y="0"/>
                  </a:moveTo>
                  <a:lnTo>
                    <a:pt x="2971927" y="0"/>
                  </a:lnTo>
                  <a:lnTo>
                    <a:pt x="2971927" y="628650"/>
                  </a:lnTo>
                  <a:lnTo>
                    <a:pt x="0" y="6286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018" r="-1017" b="6"/>
              </a:stretch>
            </a:blipFill>
          </p:spPr>
        </p:sp>
      </p:grpSp>
      <p:sp>
        <p:nvSpPr>
          <p:cNvPr id="8" name="Prostokąt 7"/>
          <p:cNvSpPr/>
          <p:nvPr/>
        </p:nvSpPr>
        <p:spPr>
          <a:xfrm>
            <a:off x="119002" y="1598051"/>
            <a:ext cx="3005951" cy="3616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2073"/>
              </a:lnSpc>
            </a:pPr>
            <a:r>
              <a:rPr lang="en-US" sz="190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Kliknij</a:t>
            </a:r>
            <a:r>
              <a:rPr lang="en-US" sz="1900" b="1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, aby </a:t>
            </a:r>
            <a:r>
              <a:rPr lang="en-US" sz="190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edytować</a:t>
            </a:r>
            <a:r>
              <a:rPr lang="en-US" sz="1900" b="1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lang="en-US" sz="1900" b="1" dirty="0" err="1" smtClean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stl</a:t>
            </a:r>
            <a:endParaRPr lang="en-US" sz="1900" b="1" dirty="0">
              <a:solidFill>
                <a:srgbClr val="FFFFFF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0" y="1576330"/>
            <a:ext cx="5821194" cy="487585"/>
            <a:chOff x="0" y="0"/>
            <a:chExt cx="7761592" cy="650113"/>
          </a:xfrm>
        </p:grpSpPr>
        <p:sp>
          <p:nvSpPr>
            <p:cNvPr id="10" name="Freeform 9"/>
            <p:cNvSpPr/>
            <p:nvPr/>
          </p:nvSpPr>
          <p:spPr>
            <a:xfrm>
              <a:off x="0" y="0"/>
              <a:ext cx="7761605" cy="650113"/>
            </a:xfrm>
            <a:custGeom>
              <a:avLst/>
              <a:gdLst/>
              <a:ahLst/>
              <a:cxnLst/>
              <a:rect l="l" t="t" r="r" b="b"/>
              <a:pathLst>
                <a:path w="7761605" h="650113">
                  <a:moveTo>
                    <a:pt x="0" y="0"/>
                  </a:moveTo>
                  <a:lnTo>
                    <a:pt x="7761605" y="0"/>
                  </a:lnTo>
                  <a:lnTo>
                    <a:pt x="7761605" y="650113"/>
                  </a:lnTo>
                  <a:lnTo>
                    <a:pt x="0" y="650113"/>
                  </a:lnTo>
                  <a:close/>
                </a:path>
              </a:pathLst>
            </a:custGeom>
            <a:solidFill>
              <a:srgbClr val="E31B23"/>
            </a:solidFill>
          </p:spPr>
        </p:sp>
      </p:grpSp>
      <p:sp>
        <p:nvSpPr>
          <p:cNvPr id="11" name="TextBox 10"/>
          <p:cNvSpPr txBox="1"/>
          <p:nvPr/>
        </p:nvSpPr>
        <p:spPr>
          <a:xfrm>
            <a:off x="880148" y="1711547"/>
            <a:ext cx="2954238" cy="27691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2073"/>
              </a:lnSpc>
            </a:pPr>
            <a:r>
              <a:rPr lang="en-US" sz="192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Kliknij</a:t>
            </a:r>
            <a:r>
              <a:rPr lang="en-US" sz="1920" b="1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, aby </a:t>
            </a:r>
            <a:r>
              <a:rPr lang="en-US" sz="192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edytować</a:t>
            </a:r>
            <a:r>
              <a:rPr lang="en-US" sz="1920" b="1" dirty="0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lang="en-US" sz="1920" b="1" dirty="0" err="1">
                <a:solidFill>
                  <a:srgbClr val="FFFFFF"/>
                </a:solidFill>
                <a:latin typeface="Arial Bold"/>
                <a:ea typeface="Arial Bold"/>
                <a:cs typeface="Arial Bold"/>
                <a:sym typeface="Arial Bold"/>
              </a:rPr>
              <a:t>styl</a:t>
            </a:r>
            <a:endParaRPr lang="en-US" sz="1920" b="1" dirty="0">
              <a:solidFill>
                <a:srgbClr val="FFFFFF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6772" y="4913690"/>
            <a:ext cx="3170025" cy="2414692"/>
            <a:chOff x="0" y="0"/>
            <a:chExt cx="4226700" cy="32195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26687" cy="3219577"/>
            </a:xfrm>
            <a:custGeom>
              <a:avLst/>
              <a:gdLst/>
              <a:ahLst/>
              <a:cxnLst/>
              <a:rect l="l" t="t" r="r" b="b"/>
              <a:pathLst>
                <a:path w="4226687" h="3219577">
                  <a:moveTo>
                    <a:pt x="9017" y="0"/>
                  </a:moveTo>
                  <a:lnTo>
                    <a:pt x="4217670" y="0"/>
                  </a:lnTo>
                  <a:cubicBezTo>
                    <a:pt x="4222623" y="0"/>
                    <a:pt x="4226687" y="4064"/>
                    <a:pt x="4226687" y="9017"/>
                  </a:cubicBezTo>
                  <a:lnTo>
                    <a:pt x="4226687" y="3210560"/>
                  </a:lnTo>
                  <a:cubicBezTo>
                    <a:pt x="4226687" y="3215513"/>
                    <a:pt x="4222623" y="3219577"/>
                    <a:pt x="4217670" y="3219577"/>
                  </a:cubicBezTo>
                  <a:lnTo>
                    <a:pt x="9017" y="3219577"/>
                  </a:lnTo>
                  <a:cubicBezTo>
                    <a:pt x="4064" y="3219577"/>
                    <a:pt x="0" y="3215513"/>
                    <a:pt x="0" y="3210560"/>
                  </a:cubicBezTo>
                  <a:lnTo>
                    <a:pt x="0" y="9017"/>
                  </a:lnTo>
                  <a:cubicBezTo>
                    <a:pt x="0" y="4064"/>
                    <a:pt x="4064" y="0"/>
                    <a:pt x="9017" y="0"/>
                  </a:cubicBezTo>
                  <a:moveTo>
                    <a:pt x="9017" y="18034"/>
                  </a:moveTo>
                  <a:lnTo>
                    <a:pt x="9017" y="9017"/>
                  </a:lnTo>
                  <a:lnTo>
                    <a:pt x="18034" y="9017"/>
                  </a:lnTo>
                  <a:lnTo>
                    <a:pt x="18034" y="3210560"/>
                  </a:lnTo>
                  <a:lnTo>
                    <a:pt x="9017" y="3210560"/>
                  </a:lnTo>
                  <a:lnTo>
                    <a:pt x="9017" y="3201543"/>
                  </a:lnTo>
                  <a:lnTo>
                    <a:pt x="4217670" y="3201543"/>
                  </a:lnTo>
                  <a:lnTo>
                    <a:pt x="4217670" y="3210560"/>
                  </a:lnTo>
                  <a:lnTo>
                    <a:pt x="4208653" y="3210560"/>
                  </a:lnTo>
                  <a:lnTo>
                    <a:pt x="4208653" y="9017"/>
                  </a:lnTo>
                  <a:lnTo>
                    <a:pt x="4217670" y="9017"/>
                  </a:lnTo>
                  <a:lnTo>
                    <a:pt x="4217670" y="18034"/>
                  </a:lnTo>
                  <a:lnTo>
                    <a:pt x="9017" y="18034"/>
                  </a:lnTo>
                  <a:close/>
                </a:path>
              </a:pathLst>
            </a:custGeom>
            <a:solidFill>
              <a:srgbClr val="D9D9D9"/>
            </a:solidFill>
          </p:spPr>
        </p:sp>
      </p:grpSp>
      <p:grpSp>
        <p:nvGrpSpPr>
          <p:cNvPr id="4" name="Group 4"/>
          <p:cNvGrpSpPr/>
          <p:nvPr/>
        </p:nvGrpSpPr>
        <p:grpSpPr>
          <a:xfrm>
            <a:off x="3149708" y="4913690"/>
            <a:ext cx="3484912" cy="2409501"/>
            <a:chOff x="0" y="0"/>
            <a:chExt cx="4646549" cy="3212668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4646549" cy="3212719"/>
            </a:xfrm>
            <a:custGeom>
              <a:avLst/>
              <a:gdLst/>
              <a:ahLst/>
              <a:cxnLst/>
              <a:rect l="l" t="t" r="r" b="b"/>
              <a:pathLst>
                <a:path w="4646549" h="3212719">
                  <a:moveTo>
                    <a:pt x="9017" y="0"/>
                  </a:moveTo>
                  <a:lnTo>
                    <a:pt x="4637532" y="0"/>
                  </a:lnTo>
                  <a:cubicBezTo>
                    <a:pt x="4642485" y="0"/>
                    <a:pt x="4646549" y="4064"/>
                    <a:pt x="4646549" y="9017"/>
                  </a:cubicBezTo>
                  <a:lnTo>
                    <a:pt x="4646549" y="3203702"/>
                  </a:lnTo>
                  <a:cubicBezTo>
                    <a:pt x="4646549" y="3208655"/>
                    <a:pt x="4642485" y="3212719"/>
                    <a:pt x="4637532" y="3212719"/>
                  </a:cubicBezTo>
                  <a:lnTo>
                    <a:pt x="9017" y="3212719"/>
                  </a:lnTo>
                  <a:cubicBezTo>
                    <a:pt x="4064" y="3212719"/>
                    <a:pt x="0" y="3208655"/>
                    <a:pt x="0" y="3203702"/>
                  </a:cubicBezTo>
                  <a:lnTo>
                    <a:pt x="0" y="9017"/>
                  </a:lnTo>
                  <a:cubicBezTo>
                    <a:pt x="0" y="4064"/>
                    <a:pt x="4064" y="0"/>
                    <a:pt x="9017" y="0"/>
                  </a:cubicBezTo>
                  <a:moveTo>
                    <a:pt x="9017" y="18034"/>
                  </a:moveTo>
                  <a:lnTo>
                    <a:pt x="9017" y="9017"/>
                  </a:lnTo>
                  <a:lnTo>
                    <a:pt x="18034" y="9017"/>
                  </a:lnTo>
                  <a:lnTo>
                    <a:pt x="18034" y="3203702"/>
                  </a:lnTo>
                  <a:lnTo>
                    <a:pt x="9017" y="3203702"/>
                  </a:lnTo>
                  <a:lnTo>
                    <a:pt x="9017" y="3194685"/>
                  </a:lnTo>
                  <a:lnTo>
                    <a:pt x="4637532" y="3194685"/>
                  </a:lnTo>
                  <a:lnTo>
                    <a:pt x="4637532" y="3203702"/>
                  </a:lnTo>
                  <a:lnTo>
                    <a:pt x="4628515" y="3203702"/>
                  </a:lnTo>
                  <a:lnTo>
                    <a:pt x="4628515" y="9017"/>
                  </a:lnTo>
                  <a:lnTo>
                    <a:pt x="4637532" y="9017"/>
                  </a:lnTo>
                  <a:lnTo>
                    <a:pt x="4637532" y="18034"/>
                  </a:lnTo>
                  <a:lnTo>
                    <a:pt x="9017" y="18034"/>
                  </a:lnTo>
                  <a:close/>
                </a:path>
              </a:pathLst>
            </a:custGeom>
            <a:solidFill>
              <a:srgbClr val="D9D9D9"/>
            </a:solidFill>
          </p:spPr>
        </p:sp>
      </p:grpSp>
      <p:grpSp>
        <p:nvGrpSpPr>
          <p:cNvPr id="6" name="Group 6"/>
          <p:cNvGrpSpPr/>
          <p:nvPr/>
        </p:nvGrpSpPr>
        <p:grpSpPr>
          <a:xfrm>
            <a:off x="6621066" y="4916176"/>
            <a:ext cx="3128629" cy="2409501"/>
            <a:chOff x="0" y="0"/>
            <a:chExt cx="4171505" cy="3212668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171442" cy="3212719"/>
            </a:xfrm>
            <a:custGeom>
              <a:avLst/>
              <a:gdLst/>
              <a:ahLst/>
              <a:cxnLst/>
              <a:rect l="l" t="t" r="r" b="b"/>
              <a:pathLst>
                <a:path w="4171442" h="3212719">
                  <a:moveTo>
                    <a:pt x="9017" y="0"/>
                  </a:moveTo>
                  <a:lnTo>
                    <a:pt x="4162425" y="0"/>
                  </a:lnTo>
                  <a:cubicBezTo>
                    <a:pt x="4167378" y="0"/>
                    <a:pt x="4171442" y="4064"/>
                    <a:pt x="4171442" y="9017"/>
                  </a:cubicBezTo>
                  <a:lnTo>
                    <a:pt x="4171442" y="3203702"/>
                  </a:lnTo>
                  <a:cubicBezTo>
                    <a:pt x="4171442" y="3208655"/>
                    <a:pt x="4167378" y="3212719"/>
                    <a:pt x="4162425" y="3212719"/>
                  </a:cubicBezTo>
                  <a:lnTo>
                    <a:pt x="9017" y="3212719"/>
                  </a:lnTo>
                  <a:cubicBezTo>
                    <a:pt x="4064" y="3212719"/>
                    <a:pt x="0" y="3208655"/>
                    <a:pt x="0" y="3203702"/>
                  </a:cubicBezTo>
                  <a:lnTo>
                    <a:pt x="0" y="9017"/>
                  </a:lnTo>
                  <a:cubicBezTo>
                    <a:pt x="0" y="4064"/>
                    <a:pt x="4064" y="0"/>
                    <a:pt x="9017" y="0"/>
                  </a:cubicBezTo>
                  <a:moveTo>
                    <a:pt x="9017" y="18034"/>
                  </a:moveTo>
                  <a:lnTo>
                    <a:pt x="9017" y="9017"/>
                  </a:lnTo>
                  <a:lnTo>
                    <a:pt x="18034" y="9017"/>
                  </a:lnTo>
                  <a:lnTo>
                    <a:pt x="18034" y="3203702"/>
                  </a:lnTo>
                  <a:lnTo>
                    <a:pt x="9017" y="3203702"/>
                  </a:lnTo>
                  <a:lnTo>
                    <a:pt x="9017" y="3194685"/>
                  </a:lnTo>
                  <a:lnTo>
                    <a:pt x="4162425" y="3194685"/>
                  </a:lnTo>
                  <a:lnTo>
                    <a:pt x="4162425" y="3203702"/>
                  </a:lnTo>
                  <a:lnTo>
                    <a:pt x="4153408" y="3203702"/>
                  </a:lnTo>
                  <a:lnTo>
                    <a:pt x="4153408" y="9017"/>
                  </a:lnTo>
                  <a:lnTo>
                    <a:pt x="4162425" y="9017"/>
                  </a:lnTo>
                  <a:lnTo>
                    <a:pt x="4162425" y="18034"/>
                  </a:lnTo>
                  <a:lnTo>
                    <a:pt x="9017" y="18034"/>
                  </a:lnTo>
                  <a:close/>
                </a:path>
              </a:pathLst>
            </a:custGeom>
            <a:solidFill>
              <a:srgbClr val="D9D9D9"/>
            </a:solidFill>
          </p:spPr>
        </p:sp>
      </p:grpSp>
      <p:sp>
        <p:nvSpPr>
          <p:cNvPr id="8" name="TextBox 8"/>
          <p:cNvSpPr txBox="1"/>
          <p:nvPr/>
        </p:nvSpPr>
        <p:spPr>
          <a:xfrm>
            <a:off x="849325" y="5956811"/>
            <a:ext cx="1142952" cy="222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82"/>
              </a:lnSpc>
            </a:pPr>
            <a:r>
              <a:rPr lang="en-US" sz="1279">
                <a:solidFill>
                  <a:srgbClr val="003767"/>
                </a:solidFill>
                <a:latin typeface="Arial"/>
                <a:ea typeface="Arial"/>
                <a:cs typeface="Arial"/>
                <a:sym typeface="Arial"/>
              </a:rPr>
              <a:t>foto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4320683" y="5956811"/>
            <a:ext cx="1142943" cy="222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82"/>
              </a:lnSpc>
            </a:pPr>
            <a:r>
              <a:rPr lang="en-US" sz="1279">
                <a:solidFill>
                  <a:srgbClr val="003767"/>
                </a:solidFill>
                <a:latin typeface="Arial"/>
                <a:ea typeface="Arial"/>
                <a:cs typeface="Arial"/>
                <a:sym typeface="Arial"/>
              </a:rPr>
              <a:t>foto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7667244" y="5956811"/>
            <a:ext cx="1142943" cy="2225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82"/>
              </a:lnSpc>
            </a:pPr>
            <a:r>
              <a:rPr lang="en-US" sz="1279">
                <a:solidFill>
                  <a:srgbClr val="003767"/>
                </a:solidFill>
                <a:latin typeface="Arial"/>
                <a:ea typeface="Arial"/>
                <a:cs typeface="Arial"/>
                <a:sym typeface="Arial"/>
              </a:rPr>
              <a:t>foto</a:t>
            </a:r>
          </a:p>
        </p:txBody>
      </p:sp>
      <p:grpSp>
        <p:nvGrpSpPr>
          <p:cNvPr id="11" name="Group 11"/>
          <p:cNvGrpSpPr/>
          <p:nvPr/>
        </p:nvGrpSpPr>
        <p:grpSpPr>
          <a:xfrm>
            <a:off x="4518898" y="614010"/>
            <a:ext cx="13545" cy="455409"/>
            <a:chOff x="0" y="0"/>
            <a:chExt cx="18059" cy="607212"/>
          </a:xfrm>
        </p:grpSpPr>
        <p:sp>
          <p:nvSpPr>
            <p:cNvPr id="12" name="Freeform 12"/>
            <p:cNvSpPr/>
            <p:nvPr/>
          </p:nvSpPr>
          <p:spPr>
            <a:xfrm>
              <a:off x="0" y="9017"/>
              <a:ext cx="18034" cy="589153"/>
            </a:xfrm>
            <a:custGeom>
              <a:avLst/>
              <a:gdLst/>
              <a:ahLst/>
              <a:cxnLst/>
              <a:rect l="l" t="t" r="r" b="b"/>
              <a:pathLst>
                <a:path w="18034" h="589153">
                  <a:moveTo>
                    <a:pt x="18034" y="0"/>
                  </a:moveTo>
                  <a:lnTo>
                    <a:pt x="18034" y="589153"/>
                  </a:lnTo>
                  <a:lnTo>
                    <a:pt x="0" y="5891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3767"/>
            </a:solidFill>
          </p:spPr>
        </p:sp>
      </p:grpSp>
      <p:grpSp>
        <p:nvGrpSpPr>
          <p:cNvPr id="13" name="Group 13"/>
          <p:cNvGrpSpPr/>
          <p:nvPr/>
        </p:nvGrpSpPr>
        <p:grpSpPr>
          <a:xfrm>
            <a:off x="575634" y="564585"/>
            <a:ext cx="2228926" cy="471459"/>
            <a:chOff x="0" y="0"/>
            <a:chExt cx="2971902" cy="628612"/>
          </a:xfrm>
        </p:grpSpPr>
        <p:sp>
          <p:nvSpPr>
            <p:cNvPr id="14" name="Freeform 14" descr="Wydział_WZiE_desktop.pdf"/>
            <p:cNvSpPr/>
            <p:nvPr/>
          </p:nvSpPr>
          <p:spPr>
            <a:xfrm>
              <a:off x="0" y="0"/>
              <a:ext cx="2971927" cy="628650"/>
            </a:xfrm>
            <a:custGeom>
              <a:avLst/>
              <a:gdLst/>
              <a:ahLst/>
              <a:cxnLst/>
              <a:rect l="l" t="t" r="r" b="b"/>
              <a:pathLst>
                <a:path w="2971927" h="628650">
                  <a:moveTo>
                    <a:pt x="0" y="0"/>
                  </a:moveTo>
                  <a:lnTo>
                    <a:pt x="2971927" y="0"/>
                  </a:lnTo>
                  <a:lnTo>
                    <a:pt x="2971927" y="628650"/>
                  </a:lnTo>
                  <a:lnTo>
                    <a:pt x="0" y="628650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-1018" r="-1017" b="6"/>
              </a:stretch>
            </a:blipFill>
          </p:spPr>
        </p:sp>
      </p:grp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58</Words>
  <Application>Microsoft Office PowerPoint</Application>
  <PresentationFormat>Niestandardowy</PresentationFormat>
  <Paragraphs>18</Paragraphs>
  <Slides>15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15</vt:i4>
      </vt:variant>
    </vt:vector>
  </HeadingPairs>
  <TitlesOfParts>
    <vt:vector size="20" baseType="lpstr">
      <vt:lpstr>Arimo</vt:lpstr>
      <vt:lpstr>Arial Bold</vt:lpstr>
      <vt:lpstr>Arial</vt:lpstr>
      <vt:lpstr>Calibri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Szablon_WZiE_badawcza_PL_(4) (1).pptx</dc:title>
  <dc:creator>Mateusz</dc:creator>
  <cp:lastModifiedBy>Mateusz</cp:lastModifiedBy>
  <cp:revision>2</cp:revision>
  <dcterms:created xsi:type="dcterms:W3CDTF">2006-08-16T00:00:00Z</dcterms:created>
  <dcterms:modified xsi:type="dcterms:W3CDTF">2026-02-18T08:46:24Z</dcterms:modified>
  <dc:identifier>DAHBqJXHZE4</dc:identifier>
</cp:coreProperties>
</file>